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ppt/ink/ink16.xml" ContentType="application/inkml+xml"/>
  <Override PartName="/ppt/ink/ink17.xml" ContentType="application/inkml+xml"/>
  <Override PartName="/ppt/ink/ink18.xml" ContentType="application/inkml+xml"/>
  <Override PartName="/ppt/ink/ink19.xml" ContentType="application/inkml+xml"/>
  <Override PartName="/ppt/ink/ink20.xml" ContentType="application/inkml+xml"/>
  <Override PartName="/ppt/ink/ink21.xml" ContentType="application/inkml+xml"/>
  <Override PartName="/ppt/ink/ink22.xml" ContentType="application/inkml+xml"/>
  <Override PartName="/ppt/ink/ink23.xml" ContentType="application/inkml+xml"/>
  <Override PartName="/ppt/ink/ink24.xml" ContentType="application/inkml+xml"/>
  <Override PartName="/ppt/ink/ink25.xml" ContentType="application/inkml+xml"/>
  <Override PartName="/ppt/ink/ink26.xml" ContentType="application/inkml+xml"/>
  <Override PartName="/ppt/ink/ink27.xml" ContentType="application/inkml+xml"/>
  <Override PartName="/ppt/ink/ink28.xml" ContentType="application/inkml+xml"/>
  <Override PartName="/ppt/ink/ink29.xml" ContentType="application/inkml+xml"/>
  <Override PartName="/ppt/ink/ink30.xml" ContentType="application/inkml+xml"/>
  <Override PartName="/ppt/ink/ink31.xml" ContentType="application/inkml+xml"/>
  <Override PartName="/ppt/ink/ink32.xml" ContentType="application/inkml+xml"/>
  <Override PartName="/ppt/ink/ink33.xml" ContentType="application/inkml+xml"/>
  <Override PartName="/ppt/ink/ink34.xml" ContentType="application/inkml+xml"/>
  <Override PartName="/ppt/ink/ink35.xml" ContentType="application/inkml+xml"/>
  <Override PartName="/ppt/ink/ink36.xml" ContentType="application/inkml+xml"/>
  <Override PartName="/ppt/ink/ink37.xml" ContentType="application/inkml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95" r:id="rId2"/>
  </p:sldMasterIdLst>
  <p:sldIdLst>
    <p:sldId id="257" r:id="rId3"/>
    <p:sldId id="319" r:id="rId4"/>
    <p:sldId id="320" r:id="rId5"/>
    <p:sldId id="321" r:id="rId6"/>
    <p:sldId id="310" r:id="rId7"/>
    <p:sldId id="322" r:id="rId8"/>
    <p:sldId id="299" r:id="rId9"/>
    <p:sldId id="311" r:id="rId10"/>
    <p:sldId id="260" r:id="rId11"/>
    <p:sldId id="323" r:id="rId12"/>
    <p:sldId id="324" r:id="rId13"/>
    <p:sldId id="325" r:id="rId14"/>
    <p:sldId id="265" r:id="rId15"/>
    <p:sldId id="266" r:id="rId16"/>
    <p:sldId id="262" r:id="rId17"/>
    <p:sldId id="326" r:id="rId18"/>
    <p:sldId id="295" r:id="rId19"/>
    <p:sldId id="327" r:id="rId20"/>
    <p:sldId id="263" r:id="rId21"/>
    <p:sldId id="267" r:id="rId22"/>
    <p:sldId id="328" r:id="rId23"/>
    <p:sldId id="312" r:id="rId24"/>
    <p:sldId id="292" r:id="rId25"/>
    <p:sldId id="269" r:id="rId26"/>
    <p:sldId id="329" r:id="rId27"/>
    <p:sldId id="330" r:id="rId28"/>
    <p:sldId id="308" r:id="rId29"/>
    <p:sldId id="282" r:id="rId30"/>
    <p:sldId id="331" r:id="rId31"/>
    <p:sldId id="297" r:id="rId32"/>
    <p:sldId id="284" r:id="rId33"/>
    <p:sldId id="285" r:id="rId34"/>
    <p:sldId id="309" r:id="rId35"/>
    <p:sldId id="270" r:id="rId36"/>
    <p:sldId id="271" r:id="rId37"/>
    <p:sldId id="313" r:id="rId38"/>
    <p:sldId id="333" r:id="rId39"/>
    <p:sldId id="332" r:id="rId40"/>
    <p:sldId id="259" r:id="rId41"/>
    <p:sldId id="334" r:id="rId42"/>
    <p:sldId id="314" r:id="rId43"/>
    <p:sldId id="335" r:id="rId44"/>
    <p:sldId id="315" r:id="rId45"/>
    <p:sldId id="336" r:id="rId46"/>
    <p:sldId id="316" r:id="rId47"/>
    <p:sldId id="317" r:id="rId48"/>
    <p:sldId id="318" r:id="rId49"/>
    <p:sldId id="337" r:id="rId50"/>
    <p:sldId id="339" r:id="rId51"/>
    <p:sldId id="290" r:id="rId5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447F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E00D814-EE16-4DBC-8807-D5A7ED8615E7}" v="3" dt="2024-09-10T21:19:17.32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1971" autoAdjust="0"/>
  </p:normalViewPr>
  <p:slideViewPr>
    <p:cSldViewPr>
      <p:cViewPr varScale="1">
        <p:scale>
          <a:sx n="68" d="100"/>
          <a:sy n="68" d="100"/>
        </p:scale>
        <p:origin x="1240" y="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50" Type="http://schemas.openxmlformats.org/officeDocument/2006/relationships/slide" Target="slides/slide48.xml"/><Relationship Id="rId55" Type="http://schemas.openxmlformats.org/officeDocument/2006/relationships/theme" Target="theme/theme1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9" Type="http://schemas.openxmlformats.org/officeDocument/2006/relationships/slide" Target="slides/slide27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3" Type="http://schemas.openxmlformats.org/officeDocument/2006/relationships/presProps" Target="presProps.xml"/><Relationship Id="rId58" Type="http://schemas.microsoft.com/office/2015/10/relationships/revisionInfo" Target="revisionInfo.xml"/><Relationship Id="rId5" Type="http://schemas.openxmlformats.org/officeDocument/2006/relationships/slide" Target="slides/slide3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slide" Target="slides/slide46.xml"/><Relationship Id="rId56" Type="http://schemas.openxmlformats.org/officeDocument/2006/relationships/tableStyles" Target="tableStyles.xml"/><Relationship Id="rId8" Type="http://schemas.openxmlformats.org/officeDocument/2006/relationships/slide" Target="slides/slide6.xml"/><Relationship Id="rId51" Type="http://schemas.openxmlformats.org/officeDocument/2006/relationships/slide" Target="slides/slide49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20" Type="http://schemas.openxmlformats.org/officeDocument/2006/relationships/slide" Target="slides/slide18.xml"/><Relationship Id="rId41" Type="http://schemas.openxmlformats.org/officeDocument/2006/relationships/slide" Target="slides/slide39.xml"/><Relationship Id="rId54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slide" Target="slides/slide47.xml"/><Relationship Id="rId57" Type="http://schemas.microsoft.com/office/2016/11/relationships/changesInfo" Target="changesInfos/changesInfo1.xml"/><Relationship Id="rId10" Type="http://schemas.openxmlformats.org/officeDocument/2006/relationships/slide" Target="slides/slide8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slide" Target="slides/slide50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l Rabb" userId="3edf06299a4717ec" providerId="LiveId" clId="{F25C6F5B-FC8D-469F-82C3-93EEE5940075}"/>
    <pc:docChg chg="custSel addSld modSld">
      <pc:chgData name="Kal Rabb" userId="3edf06299a4717ec" providerId="LiveId" clId="{F25C6F5B-FC8D-469F-82C3-93EEE5940075}" dt="2021-06-16T00:31:26.187" v="417" actId="20577"/>
      <pc:docMkLst>
        <pc:docMk/>
      </pc:docMkLst>
      <pc:sldChg chg="modSp new mod">
        <pc:chgData name="Kal Rabb" userId="3edf06299a4717ec" providerId="LiveId" clId="{F25C6F5B-FC8D-469F-82C3-93EEE5940075}" dt="2021-06-16T00:29:43.123" v="136" actId="20577"/>
        <pc:sldMkLst>
          <pc:docMk/>
          <pc:sldMk cId="2996672809" sldId="317"/>
        </pc:sldMkLst>
        <pc:spChg chg="mod">
          <ac:chgData name="Kal Rabb" userId="3edf06299a4717ec" providerId="LiveId" clId="{F25C6F5B-FC8D-469F-82C3-93EEE5940075}" dt="2021-06-16T00:28:41.806" v="27" actId="20577"/>
          <ac:spMkLst>
            <pc:docMk/>
            <pc:sldMk cId="2996672809" sldId="317"/>
            <ac:spMk id="2" creationId="{50775047-BF59-4DC9-8CF8-162297B4AFF2}"/>
          </ac:spMkLst>
        </pc:spChg>
        <pc:spChg chg="mod">
          <ac:chgData name="Kal Rabb" userId="3edf06299a4717ec" providerId="LiveId" clId="{F25C6F5B-FC8D-469F-82C3-93EEE5940075}" dt="2021-06-16T00:29:43.123" v="136" actId="20577"/>
          <ac:spMkLst>
            <pc:docMk/>
            <pc:sldMk cId="2996672809" sldId="317"/>
            <ac:spMk id="3" creationId="{B6048C79-AC05-4225-B36E-8F2E4A6FFC67}"/>
          </ac:spMkLst>
        </pc:spChg>
      </pc:sldChg>
      <pc:sldChg chg="addSp modSp add mod modClrScheme chgLayout">
        <pc:chgData name="Kal Rabb" userId="3edf06299a4717ec" providerId="LiveId" clId="{F25C6F5B-FC8D-469F-82C3-93EEE5940075}" dt="2021-06-16T00:31:26.187" v="417" actId="20577"/>
        <pc:sldMkLst>
          <pc:docMk/>
          <pc:sldMk cId="3377866593" sldId="318"/>
        </pc:sldMkLst>
        <pc:spChg chg="mod ord">
          <ac:chgData name="Kal Rabb" userId="3edf06299a4717ec" providerId="LiveId" clId="{F25C6F5B-FC8D-469F-82C3-93EEE5940075}" dt="2021-06-16T00:30:02.115" v="138" actId="700"/>
          <ac:spMkLst>
            <pc:docMk/>
            <pc:sldMk cId="3377866593" sldId="318"/>
            <ac:spMk id="2" creationId="{50775047-BF59-4DC9-8CF8-162297B4AFF2}"/>
          </ac:spMkLst>
        </pc:spChg>
        <pc:spChg chg="mod ord">
          <ac:chgData name="Kal Rabb" userId="3edf06299a4717ec" providerId="LiveId" clId="{F25C6F5B-FC8D-469F-82C3-93EEE5940075}" dt="2021-06-16T00:31:25.063" v="414" actId="27636"/>
          <ac:spMkLst>
            <pc:docMk/>
            <pc:sldMk cId="3377866593" sldId="318"/>
            <ac:spMk id="3" creationId="{B6048C79-AC05-4225-B36E-8F2E4A6FFC67}"/>
          </ac:spMkLst>
        </pc:spChg>
        <pc:spChg chg="add mod ord">
          <ac:chgData name="Kal Rabb" userId="3edf06299a4717ec" providerId="LiveId" clId="{F25C6F5B-FC8D-469F-82C3-93EEE5940075}" dt="2021-06-16T00:31:26.187" v="417" actId="20577"/>
          <ac:spMkLst>
            <pc:docMk/>
            <pc:sldMk cId="3377866593" sldId="318"/>
            <ac:spMk id="4" creationId="{D487F544-767D-4175-865A-EE84D6B26EB9}"/>
          </ac:spMkLst>
        </pc:spChg>
      </pc:sldChg>
    </pc:docChg>
  </pc:docChgLst>
  <pc:docChgLst>
    <pc:chgData name="Kal Rabb" userId="3edf06299a4717ec" providerId="LiveId" clId="{22D0828C-7FC6-431A-BD4D-C852A474EF10}"/>
    <pc:docChg chg="custSel addSld modSld">
      <pc:chgData name="Kal Rabb" userId="3edf06299a4717ec" providerId="LiveId" clId="{22D0828C-7FC6-431A-BD4D-C852A474EF10}" dt="2020-12-28T16:43:49.653" v="644" actId="20577"/>
      <pc:docMkLst>
        <pc:docMk/>
      </pc:docMkLst>
      <pc:sldChg chg="modSp new mod">
        <pc:chgData name="Kal Rabb" userId="3edf06299a4717ec" providerId="LiveId" clId="{22D0828C-7FC6-431A-BD4D-C852A474EF10}" dt="2020-12-28T16:37:16.398" v="314" actId="20577"/>
        <pc:sldMkLst>
          <pc:docMk/>
          <pc:sldMk cId="1033929476" sldId="315"/>
        </pc:sldMkLst>
        <pc:spChg chg="mod">
          <ac:chgData name="Kal Rabb" userId="3edf06299a4717ec" providerId="LiveId" clId="{22D0828C-7FC6-431A-BD4D-C852A474EF10}" dt="2020-12-28T16:35:44.618" v="38" actId="20577"/>
          <ac:spMkLst>
            <pc:docMk/>
            <pc:sldMk cId="1033929476" sldId="315"/>
            <ac:spMk id="2" creationId="{90769A26-595C-400B-A5F1-3C26D4DEF78A}"/>
          </ac:spMkLst>
        </pc:spChg>
        <pc:spChg chg="mod">
          <ac:chgData name="Kal Rabb" userId="3edf06299a4717ec" providerId="LiveId" clId="{22D0828C-7FC6-431A-BD4D-C852A474EF10}" dt="2020-12-28T16:37:16.398" v="314" actId="20577"/>
          <ac:spMkLst>
            <pc:docMk/>
            <pc:sldMk cId="1033929476" sldId="315"/>
            <ac:spMk id="3" creationId="{89C62705-33BB-4D03-972D-CD9EB02E84DE}"/>
          </ac:spMkLst>
        </pc:spChg>
      </pc:sldChg>
      <pc:sldChg chg="addSp delSp modSp new mod modClrScheme chgLayout">
        <pc:chgData name="Kal Rabb" userId="3edf06299a4717ec" providerId="LiveId" clId="{22D0828C-7FC6-431A-BD4D-C852A474EF10}" dt="2020-12-28T16:43:49.653" v="644" actId="20577"/>
        <pc:sldMkLst>
          <pc:docMk/>
          <pc:sldMk cId="1841348300" sldId="316"/>
        </pc:sldMkLst>
        <pc:spChg chg="del mod ord">
          <ac:chgData name="Kal Rabb" userId="3edf06299a4717ec" providerId="LiveId" clId="{22D0828C-7FC6-431A-BD4D-C852A474EF10}" dt="2020-12-28T16:37:37.534" v="316" actId="700"/>
          <ac:spMkLst>
            <pc:docMk/>
            <pc:sldMk cId="1841348300" sldId="316"/>
            <ac:spMk id="2" creationId="{B5AFF29B-9644-4165-91E7-8AC1B109BD17}"/>
          </ac:spMkLst>
        </pc:spChg>
        <pc:spChg chg="del mod ord">
          <ac:chgData name="Kal Rabb" userId="3edf06299a4717ec" providerId="LiveId" clId="{22D0828C-7FC6-431A-BD4D-C852A474EF10}" dt="2020-12-28T16:37:37.534" v="316" actId="700"/>
          <ac:spMkLst>
            <pc:docMk/>
            <pc:sldMk cId="1841348300" sldId="316"/>
            <ac:spMk id="3" creationId="{92A054AA-E763-42E7-8D52-02CC8F2A507A}"/>
          </ac:spMkLst>
        </pc:spChg>
        <pc:spChg chg="add mod ord">
          <ac:chgData name="Kal Rabb" userId="3edf06299a4717ec" providerId="LiveId" clId="{22D0828C-7FC6-431A-BD4D-C852A474EF10}" dt="2020-12-28T16:43:49.653" v="644" actId="20577"/>
          <ac:spMkLst>
            <pc:docMk/>
            <pc:sldMk cId="1841348300" sldId="316"/>
            <ac:spMk id="4" creationId="{348CBD1B-C50F-49E4-B16A-90DFEC012E28}"/>
          </ac:spMkLst>
        </pc:spChg>
        <pc:spChg chg="add del mod ord">
          <ac:chgData name="Kal Rabb" userId="3edf06299a4717ec" providerId="LiveId" clId="{22D0828C-7FC6-431A-BD4D-C852A474EF10}" dt="2020-12-28T16:41:59.724" v="494" actId="478"/>
          <ac:spMkLst>
            <pc:docMk/>
            <pc:sldMk cId="1841348300" sldId="316"/>
            <ac:spMk id="5" creationId="{97C8E272-0989-43AF-A31F-EFE8D5C2E5C1}"/>
          </ac:spMkLst>
        </pc:spChg>
        <pc:spChg chg="add del mod ord">
          <ac:chgData name="Kal Rabb" userId="3edf06299a4717ec" providerId="LiveId" clId="{22D0828C-7FC6-431A-BD4D-C852A474EF10}" dt="2020-12-28T16:38:31.793" v="322" actId="1032"/>
          <ac:spMkLst>
            <pc:docMk/>
            <pc:sldMk cId="1841348300" sldId="316"/>
            <ac:spMk id="6" creationId="{77EE8CD7-CA4B-40D2-9286-D0D16CB23D94}"/>
          </ac:spMkLst>
        </pc:spChg>
        <pc:spChg chg="add del mod ord">
          <ac:chgData name="Kal Rabb" userId="3edf06299a4717ec" providerId="LiveId" clId="{22D0828C-7FC6-431A-BD4D-C852A474EF10}" dt="2020-12-28T16:42:07.588" v="495" actId="700"/>
          <ac:spMkLst>
            <pc:docMk/>
            <pc:sldMk cId="1841348300" sldId="316"/>
            <ac:spMk id="9" creationId="{5C35B4FB-BD87-4226-BFD9-DE5E7B9E8121}"/>
          </ac:spMkLst>
        </pc:spChg>
        <pc:spChg chg="add mod">
          <ac:chgData name="Kal Rabb" userId="3edf06299a4717ec" providerId="LiveId" clId="{22D0828C-7FC6-431A-BD4D-C852A474EF10}" dt="2020-12-28T16:43:37.730" v="631" actId="1076"/>
          <ac:spMkLst>
            <pc:docMk/>
            <pc:sldMk cId="1841348300" sldId="316"/>
            <ac:spMk id="10" creationId="{98676EFB-5956-49E6-8DE5-BA9C1F52ADC4}"/>
          </ac:spMkLst>
        </pc:spChg>
        <pc:graphicFrameChg chg="add mod ord modGraphic">
          <ac:chgData name="Kal Rabb" userId="3edf06299a4717ec" providerId="LiveId" clId="{22D0828C-7FC6-431A-BD4D-C852A474EF10}" dt="2020-12-28T16:42:07.588" v="495" actId="700"/>
          <ac:graphicFrameMkLst>
            <pc:docMk/>
            <pc:sldMk cId="1841348300" sldId="316"/>
            <ac:graphicFrameMk id="7" creationId="{0D706190-F952-4B0D-A5BC-EBB76535212E}"/>
          </ac:graphicFrameMkLst>
        </pc:graphicFrameChg>
      </pc:sldChg>
    </pc:docChg>
  </pc:docChgLst>
  <pc:docChgLst>
    <pc:chgData name="Kal Rabb" userId="3edf06299a4717ec" providerId="LiveId" clId="{4E00D814-EE16-4DBC-8807-D5A7ED8615E7}"/>
    <pc:docChg chg="custSel modSld">
      <pc:chgData name="Kal Rabb" userId="3edf06299a4717ec" providerId="LiveId" clId="{4E00D814-EE16-4DBC-8807-D5A7ED8615E7}" dt="2024-09-10T21:19:20.637" v="47" actId="1076"/>
      <pc:docMkLst>
        <pc:docMk/>
      </pc:docMkLst>
      <pc:sldChg chg="addSp delSp modSp mod delAnim modAnim">
        <pc:chgData name="Kal Rabb" userId="3edf06299a4717ec" providerId="LiveId" clId="{4E00D814-EE16-4DBC-8807-D5A7ED8615E7}" dt="2024-09-10T21:19:14.588" v="45" actId="21"/>
        <pc:sldMkLst>
          <pc:docMk/>
          <pc:sldMk cId="0" sldId="299"/>
        </pc:sldMkLst>
        <pc:spChg chg="add del mod">
          <ac:chgData name="Kal Rabb" userId="3edf06299a4717ec" providerId="LiveId" clId="{4E00D814-EE16-4DBC-8807-D5A7ED8615E7}" dt="2024-09-10T21:19:14.588" v="45" actId="21"/>
          <ac:spMkLst>
            <pc:docMk/>
            <pc:sldMk cId="0" sldId="299"/>
            <ac:spMk id="3" creationId="{B7E8FDF8-CE1A-589B-CCBE-1FB9B003F1C7}"/>
          </ac:spMkLst>
        </pc:spChg>
      </pc:sldChg>
      <pc:sldChg chg="addSp modSp mod modAnim">
        <pc:chgData name="Kal Rabb" userId="3edf06299a4717ec" providerId="LiveId" clId="{4E00D814-EE16-4DBC-8807-D5A7ED8615E7}" dt="2024-09-10T21:19:20.637" v="47" actId="1076"/>
        <pc:sldMkLst>
          <pc:docMk/>
          <pc:sldMk cId="2984100888" sldId="311"/>
        </pc:sldMkLst>
        <pc:spChg chg="add mod">
          <ac:chgData name="Kal Rabb" userId="3edf06299a4717ec" providerId="LiveId" clId="{4E00D814-EE16-4DBC-8807-D5A7ED8615E7}" dt="2024-09-10T21:19:20.637" v="47" actId="1076"/>
          <ac:spMkLst>
            <pc:docMk/>
            <pc:sldMk cId="2984100888" sldId="311"/>
            <ac:spMk id="3" creationId="{B7E8FDF8-CE1A-589B-CCBE-1FB9B003F1C7}"/>
          </ac:spMkLst>
        </pc:spChg>
      </pc:sldChg>
    </pc:docChg>
  </pc:docChgLst>
  <pc:docChgLst>
    <pc:chgData name="Kal Rabb" userId="3edf06299a4717ec" providerId="LiveId" clId="{7FBB9FF5-F7E1-4654-ADA5-57A472727293}"/>
    <pc:docChg chg="undo custSel modSld">
      <pc:chgData name="Kal Rabb" userId="3edf06299a4717ec" providerId="LiveId" clId="{7FBB9FF5-F7E1-4654-ADA5-57A472727293}" dt="2020-05-25T13:40:19.433" v="69" actId="403"/>
      <pc:docMkLst>
        <pc:docMk/>
      </pc:docMkLst>
      <pc:sldChg chg="modSp mod">
        <pc:chgData name="Kal Rabb" userId="3edf06299a4717ec" providerId="LiveId" clId="{7FBB9FF5-F7E1-4654-ADA5-57A472727293}" dt="2020-05-25T13:39:23.814" v="67" actId="403"/>
        <pc:sldMkLst>
          <pc:docMk/>
          <pc:sldMk cId="4223755449" sldId="313"/>
        </pc:sldMkLst>
        <pc:spChg chg="mod">
          <ac:chgData name="Kal Rabb" userId="3edf06299a4717ec" providerId="LiveId" clId="{7FBB9FF5-F7E1-4654-ADA5-57A472727293}" dt="2020-05-25T13:38:25.386" v="3" actId="20577"/>
          <ac:spMkLst>
            <pc:docMk/>
            <pc:sldMk cId="4223755449" sldId="313"/>
            <ac:spMk id="2" creationId="{E8B32C53-20A4-432C-B035-A5F10D508B1A}"/>
          </ac:spMkLst>
        </pc:spChg>
        <pc:spChg chg="mod">
          <ac:chgData name="Kal Rabb" userId="3edf06299a4717ec" providerId="LiveId" clId="{7FBB9FF5-F7E1-4654-ADA5-57A472727293}" dt="2020-05-25T13:39:23.814" v="67" actId="403"/>
          <ac:spMkLst>
            <pc:docMk/>
            <pc:sldMk cId="4223755449" sldId="313"/>
            <ac:spMk id="3" creationId="{2613E26C-2E6C-4C61-B81D-1D47160D54C0}"/>
          </ac:spMkLst>
        </pc:spChg>
      </pc:sldChg>
      <pc:sldChg chg="modSp mod">
        <pc:chgData name="Kal Rabb" userId="3edf06299a4717ec" providerId="LiveId" clId="{7FBB9FF5-F7E1-4654-ADA5-57A472727293}" dt="2020-05-25T13:40:19.433" v="69" actId="403"/>
        <pc:sldMkLst>
          <pc:docMk/>
          <pc:sldMk cId="3742450120" sldId="314"/>
        </pc:sldMkLst>
        <pc:spChg chg="mod">
          <ac:chgData name="Kal Rabb" userId="3edf06299a4717ec" providerId="LiveId" clId="{7FBB9FF5-F7E1-4654-ADA5-57A472727293}" dt="2020-05-25T13:40:19.433" v="69" actId="403"/>
          <ac:spMkLst>
            <pc:docMk/>
            <pc:sldMk cId="3742450120" sldId="314"/>
            <ac:spMk id="3" creationId="{DAB5A672-5776-45B8-9F49-FBBE589EF9B3}"/>
          </ac:spMkLst>
        </pc:spChg>
      </pc:sldChg>
    </pc:docChg>
  </pc:docChgLst>
  <pc:docChgLst>
    <pc:chgData name="Kal Rabb" userId="3edf06299a4717ec" providerId="LiveId" clId="{E392F748-252F-4055-966C-73F1D7F6F045}"/>
    <pc:docChg chg="custSel addSld modSld">
      <pc:chgData name="Kal Rabb" userId="3edf06299a4717ec" providerId="LiveId" clId="{E392F748-252F-4055-966C-73F1D7F6F045}" dt="2018-06-22T15:43:01.790" v="1010" actId="1076"/>
      <pc:docMkLst>
        <pc:docMk/>
      </pc:docMkLst>
      <pc:sldChg chg="addSp delSp modSp">
        <pc:chgData name="Kal Rabb" userId="3edf06299a4717ec" providerId="LiveId" clId="{E392F748-252F-4055-966C-73F1D7F6F045}" dt="2018-06-21T17:48:41.487" v="124" actId="14100"/>
        <pc:sldMkLst>
          <pc:docMk/>
          <pc:sldMk cId="0" sldId="257"/>
        </pc:sldMkLst>
        <pc:spChg chg="add del mod">
          <ac:chgData name="Kal Rabb" userId="3edf06299a4717ec" providerId="LiveId" clId="{E392F748-252F-4055-966C-73F1D7F6F045}" dt="2018-06-17T21:23:20.024" v="23" actId="1076"/>
          <ac:spMkLst>
            <pc:docMk/>
            <pc:sldMk cId="0" sldId="257"/>
            <ac:spMk id="2" creationId="{14E8B8C9-288E-483C-8C50-3AF8F44AE6C1}"/>
          </ac:spMkLst>
        </pc:spChg>
        <pc:spChg chg="add mod">
          <ac:chgData name="Kal Rabb" userId="3edf06299a4717ec" providerId="LiveId" clId="{E392F748-252F-4055-966C-73F1D7F6F045}" dt="2018-06-21T17:48:41.487" v="124" actId="14100"/>
          <ac:spMkLst>
            <pc:docMk/>
            <pc:sldMk cId="0" sldId="257"/>
            <ac:spMk id="2" creationId="{15F2B8B8-C398-456E-8D1C-8676364C06B4}"/>
          </ac:spMkLst>
        </pc:spChg>
        <pc:spChg chg="add del mod">
          <ac:chgData name="Kal Rabb" userId="3edf06299a4717ec" providerId="LiveId" clId="{E392F748-252F-4055-966C-73F1D7F6F045}" dt="2018-06-17T21:23:31.995" v="24" actId="1076"/>
          <ac:spMkLst>
            <pc:docMk/>
            <pc:sldMk cId="0" sldId="257"/>
            <ac:spMk id="3" creationId="{B3D4DEBB-3FBF-4F59-9494-23F671FDE29A}"/>
          </ac:spMkLst>
        </pc:spChg>
        <pc:spChg chg="add del mod">
          <ac:chgData name="Kal Rabb" userId="3edf06299a4717ec" providerId="LiveId" clId="{E392F748-252F-4055-966C-73F1D7F6F045}" dt="2018-06-17T21:23:38.197" v="25" actId="1076"/>
          <ac:spMkLst>
            <pc:docMk/>
            <pc:sldMk cId="0" sldId="257"/>
            <ac:spMk id="4" creationId="{27BFED06-4454-4E4D-814E-10FFD357BE01}"/>
          </ac:spMkLst>
        </pc:spChg>
        <pc:spChg chg="add del mod">
          <ac:chgData name="Kal Rabb" userId="3edf06299a4717ec" providerId="LiveId" clId="{E392F748-252F-4055-966C-73F1D7F6F045}" dt="2018-06-17T21:23:45.477" v="26" actId="1076"/>
          <ac:spMkLst>
            <pc:docMk/>
            <pc:sldMk cId="0" sldId="257"/>
            <ac:spMk id="5" creationId="{494B53BC-2B6B-491E-B045-22D11463195B}"/>
          </ac:spMkLst>
        </pc:spChg>
        <pc:spChg chg="add del mod">
          <ac:chgData name="Kal Rabb" userId="3edf06299a4717ec" providerId="LiveId" clId="{E392F748-252F-4055-966C-73F1D7F6F045}" dt="2018-06-17T21:23:53.548" v="27" actId="478"/>
          <ac:spMkLst>
            <pc:docMk/>
            <pc:sldMk cId="0" sldId="257"/>
            <ac:spMk id="6" creationId="{C08D6269-2B1F-4D8D-8084-41F1091B02C8}"/>
          </ac:spMkLst>
        </pc:spChg>
        <pc:spChg chg="mod">
          <ac:chgData name="Kal Rabb" userId="3edf06299a4717ec" providerId="LiveId" clId="{E392F748-252F-4055-966C-73F1D7F6F045}" dt="2018-06-17T21:24:00.021" v="28" actId="1076"/>
          <ac:spMkLst>
            <pc:docMk/>
            <pc:sldMk cId="0" sldId="257"/>
            <ac:spMk id="3075" creationId="{8A990967-7876-4F29-9EB7-830F7FFC9ED5}"/>
          </ac:spMkLst>
        </pc:spChg>
      </pc:sldChg>
      <pc:sldChg chg="modSp">
        <pc:chgData name="Kal Rabb" userId="3edf06299a4717ec" providerId="LiveId" clId="{E392F748-252F-4055-966C-73F1D7F6F045}" dt="2018-06-17T21:25:24.176" v="33" actId="27636"/>
        <pc:sldMkLst>
          <pc:docMk/>
          <pc:sldMk cId="0" sldId="260"/>
        </pc:sldMkLst>
        <pc:spChg chg="mod">
          <ac:chgData name="Kal Rabb" userId="3edf06299a4717ec" providerId="LiveId" clId="{E392F748-252F-4055-966C-73F1D7F6F045}" dt="2018-06-17T21:22:57.579" v="5" actId="27636"/>
          <ac:spMkLst>
            <pc:docMk/>
            <pc:sldMk cId="0" sldId="260"/>
            <ac:spMk id="6147" creationId="{7A9F45B4-104C-4FA5-BEE9-5AA9FCF25891}"/>
          </ac:spMkLst>
        </pc:spChg>
        <pc:spChg chg="mod">
          <ac:chgData name="Kal Rabb" userId="3edf06299a4717ec" providerId="LiveId" clId="{E392F748-252F-4055-966C-73F1D7F6F045}" dt="2018-06-17T21:25:24.176" v="33" actId="27636"/>
          <ac:spMkLst>
            <pc:docMk/>
            <pc:sldMk cId="0" sldId="260"/>
            <ac:spMk id="7170" creationId="{444C952E-7927-444E-A4B8-0169FBE9FB4F}"/>
          </ac:spMkLst>
        </pc:spChg>
      </pc:sldChg>
      <pc:sldChg chg="modSp">
        <pc:chgData name="Kal Rabb" userId="3edf06299a4717ec" providerId="LiveId" clId="{E392F748-252F-4055-966C-73F1D7F6F045}" dt="2018-06-17T21:24:21.006" v="29" actId="27636"/>
        <pc:sldMkLst>
          <pc:docMk/>
          <pc:sldMk cId="0" sldId="261"/>
        </pc:sldMkLst>
        <pc:spChg chg="mod">
          <ac:chgData name="Kal Rabb" userId="3edf06299a4717ec" providerId="LiveId" clId="{E392F748-252F-4055-966C-73F1D7F6F045}" dt="2018-06-17T21:24:21.006" v="29" actId="27636"/>
          <ac:spMkLst>
            <pc:docMk/>
            <pc:sldMk cId="0" sldId="261"/>
            <ac:spMk id="4098" creationId="{81E65B22-7E43-4246-BA26-F367EBF514B0}"/>
          </ac:spMkLst>
        </pc:spChg>
      </pc:sldChg>
      <pc:sldChg chg="modSp">
        <pc:chgData name="Kal Rabb" userId="3edf06299a4717ec" providerId="LiveId" clId="{E392F748-252F-4055-966C-73F1D7F6F045}" dt="2018-06-22T15:38:17.280" v="513" actId="20577"/>
        <pc:sldMkLst>
          <pc:docMk/>
          <pc:sldMk cId="0" sldId="262"/>
        </pc:sldMkLst>
        <pc:spChg chg="mod">
          <ac:chgData name="Kal Rabb" userId="3edf06299a4717ec" providerId="LiveId" clId="{E392F748-252F-4055-966C-73F1D7F6F045}" dt="2018-06-17T21:26:13.237" v="37" actId="27636"/>
          <ac:spMkLst>
            <pc:docMk/>
            <pc:sldMk cId="0" sldId="262"/>
            <ac:spMk id="10242" creationId="{3FD9BA0A-5966-490E-863C-E1349988A64C}"/>
          </ac:spMkLst>
        </pc:spChg>
        <pc:spChg chg="mod">
          <ac:chgData name="Kal Rabb" userId="3edf06299a4717ec" providerId="LiveId" clId="{E392F748-252F-4055-966C-73F1D7F6F045}" dt="2018-06-22T15:38:17.280" v="513" actId="20577"/>
          <ac:spMkLst>
            <pc:docMk/>
            <pc:sldMk cId="0" sldId="262"/>
            <ac:spMk id="14339" creationId="{670B16A9-D719-4CCE-B1C1-F0B0460CA31C}"/>
          </ac:spMkLst>
        </pc:spChg>
      </pc:sldChg>
      <pc:sldChg chg="modSp">
        <pc:chgData name="Kal Rabb" userId="3edf06299a4717ec" providerId="LiveId" clId="{E392F748-252F-4055-966C-73F1D7F6F045}" dt="2018-06-17T21:26:30.598" v="39" actId="27636"/>
        <pc:sldMkLst>
          <pc:docMk/>
          <pc:sldMk cId="0" sldId="263"/>
        </pc:sldMkLst>
        <pc:spChg chg="mod">
          <ac:chgData name="Kal Rabb" userId="3edf06299a4717ec" providerId="LiveId" clId="{E392F748-252F-4055-966C-73F1D7F6F045}" dt="2018-06-17T21:26:30.598" v="39" actId="27636"/>
          <ac:spMkLst>
            <pc:docMk/>
            <pc:sldMk cId="0" sldId="263"/>
            <ac:spMk id="12290" creationId="{1D4A55A9-5D9F-4256-859D-18BC07C0E81A}"/>
          </ac:spMkLst>
        </pc:spChg>
      </pc:sldChg>
      <pc:sldChg chg="modSp">
        <pc:chgData name="Kal Rabb" userId="3edf06299a4717ec" providerId="LiveId" clId="{E392F748-252F-4055-966C-73F1D7F6F045}" dt="2018-06-17T21:25:32.399" v="34" actId="27636"/>
        <pc:sldMkLst>
          <pc:docMk/>
          <pc:sldMk cId="0" sldId="265"/>
        </pc:sldMkLst>
        <pc:spChg chg="mod">
          <ac:chgData name="Kal Rabb" userId="3edf06299a4717ec" providerId="LiveId" clId="{E392F748-252F-4055-966C-73F1D7F6F045}" dt="2018-06-17T21:25:32.399" v="34" actId="27636"/>
          <ac:spMkLst>
            <pc:docMk/>
            <pc:sldMk cId="0" sldId="265"/>
            <ac:spMk id="8194" creationId="{E4F32651-C03B-412E-96B9-2D348E8E7EBB}"/>
          </ac:spMkLst>
        </pc:spChg>
      </pc:sldChg>
      <pc:sldChg chg="addSp delSp modSp">
        <pc:chgData name="Kal Rabb" userId="3edf06299a4717ec" providerId="LiveId" clId="{E392F748-252F-4055-966C-73F1D7F6F045}" dt="2018-06-22T15:36:47.691" v="405" actId="478"/>
        <pc:sldMkLst>
          <pc:docMk/>
          <pc:sldMk cId="0" sldId="266"/>
        </pc:sldMkLst>
        <pc:spChg chg="add del mod">
          <ac:chgData name="Kal Rabb" userId="3edf06299a4717ec" providerId="LiveId" clId="{E392F748-252F-4055-966C-73F1D7F6F045}" dt="2018-06-22T15:36:47.691" v="405" actId="478"/>
          <ac:spMkLst>
            <pc:docMk/>
            <pc:sldMk cId="0" sldId="266"/>
            <ac:spMk id="2" creationId="{DAF0C647-F0E3-44E0-8AA8-5A638D040E8A}"/>
          </ac:spMkLst>
        </pc:spChg>
        <pc:spChg chg="mod">
          <ac:chgData name="Kal Rabb" userId="3edf06299a4717ec" providerId="LiveId" clId="{E392F748-252F-4055-966C-73F1D7F6F045}" dt="2018-06-17T21:25:38.358" v="35" actId="27636"/>
          <ac:spMkLst>
            <pc:docMk/>
            <pc:sldMk cId="0" sldId="266"/>
            <ac:spMk id="9218" creationId="{C54C6371-963D-49DE-BED6-7D007A32B316}"/>
          </ac:spMkLst>
        </pc:spChg>
        <pc:spChg chg="mod">
          <ac:chgData name="Kal Rabb" userId="3edf06299a4717ec" providerId="LiveId" clId="{E392F748-252F-4055-966C-73F1D7F6F045}" dt="2018-06-22T15:36:45.468" v="403" actId="20577"/>
          <ac:spMkLst>
            <pc:docMk/>
            <pc:sldMk cId="0" sldId="266"/>
            <ac:spMk id="9219" creationId="{B1DE9369-7CF1-47E9-8436-10D9691A684F}"/>
          </ac:spMkLst>
        </pc:spChg>
      </pc:sldChg>
      <pc:sldChg chg="modSp">
        <pc:chgData name="Kal Rabb" userId="3edf06299a4717ec" providerId="LiveId" clId="{E392F748-252F-4055-966C-73F1D7F6F045}" dt="2018-06-17T21:26:43.239" v="40" actId="27636"/>
        <pc:sldMkLst>
          <pc:docMk/>
          <pc:sldMk cId="0" sldId="267"/>
        </pc:sldMkLst>
        <pc:spChg chg="mod">
          <ac:chgData name="Kal Rabb" userId="3edf06299a4717ec" providerId="LiveId" clId="{E392F748-252F-4055-966C-73F1D7F6F045}" dt="2018-06-17T21:26:43.239" v="40" actId="27636"/>
          <ac:spMkLst>
            <pc:docMk/>
            <pc:sldMk cId="0" sldId="267"/>
            <ac:spMk id="13314" creationId="{64EE32D9-4E76-4A59-8D42-D05AAF0F441D}"/>
          </ac:spMkLst>
        </pc:spChg>
        <pc:spChg chg="mod">
          <ac:chgData name="Kal Rabb" userId="3edf06299a4717ec" providerId="LiveId" clId="{E392F748-252F-4055-966C-73F1D7F6F045}" dt="2018-06-17T21:22:57.758" v="11" actId="27636"/>
          <ac:spMkLst>
            <pc:docMk/>
            <pc:sldMk cId="0" sldId="267"/>
            <ac:spMk id="20483" creationId="{B40EDB82-563D-4E84-BB47-EE821F324028}"/>
          </ac:spMkLst>
        </pc:spChg>
      </pc:sldChg>
      <pc:sldChg chg="modSp">
        <pc:chgData name="Kal Rabb" userId="3edf06299a4717ec" providerId="LiveId" clId="{E392F748-252F-4055-966C-73F1D7F6F045}" dt="2018-06-17T21:26:59.049" v="41" actId="27636"/>
        <pc:sldMkLst>
          <pc:docMk/>
          <pc:sldMk cId="0" sldId="269"/>
        </pc:sldMkLst>
        <pc:spChg chg="mod">
          <ac:chgData name="Kal Rabb" userId="3edf06299a4717ec" providerId="LiveId" clId="{E392F748-252F-4055-966C-73F1D7F6F045}" dt="2018-06-17T21:26:59.049" v="41" actId="27636"/>
          <ac:spMkLst>
            <pc:docMk/>
            <pc:sldMk cId="0" sldId="269"/>
            <ac:spMk id="15362" creationId="{1D058BCB-8952-475C-92B1-41B292A7E2F2}"/>
          </ac:spMkLst>
        </pc:spChg>
      </pc:sldChg>
      <pc:sldChg chg="modSp">
        <pc:chgData name="Kal Rabb" userId="3edf06299a4717ec" providerId="LiveId" clId="{E392F748-252F-4055-966C-73F1D7F6F045}" dt="2018-06-17T21:27:56.290" v="49" actId="27636"/>
        <pc:sldMkLst>
          <pc:docMk/>
          <pc:sldMk cId="0" sldId="270"/>
        </pc:sldMkLst>
        <pc:spChg chg="mod">
          <ac:chgData name="Kal Rabb" userId="3edf06299a4717ec" providerId="LiveId" clId="{E392F748-252F-4055-966C-73F1D7F6F045}" dt="2018-06-17T21:27:56.290" v="49" actId="27636"/>
          <ac:spMkLst>
            <pc:docMk/>
            <pc:sldMk cId="0" sldId="270"/>
            <ac:spMk id="22530" creationId="{EDAC58E7-2719-4B6D-B38A-D4726718BCE8}"/>
          </ac:spMkLst>
        </pc:spChg>
        <pc:spChg chg="mod">
          <ac:chgData name="Kal Rabb" userId="3edf06299a4717ec" providerId="LiveId" clId="{E392F748-252F-4055-966C-73F1D7F6F045}" dt="2018-06-17T21:22:57.889" v="18" actId="27636"/>
          <ac:spMkLst>
            <pc:docMk/>
            <pc:sldMk cId="0" sldId="270"/>
            <ac:spMk id="35843" creationId="{45692381-B191-4F9C-B1E0-03765AFA9045}"/>
          </ac:spMkLst>
        </pc:spChg>
      </pc:sldChg>
      <pc:sldChg chg="modSp">
        <pc:chgData name="Kal Rabb" userId="3edf06299a4717ec" providerId="LiveId" clId="{E392F748-252F-4055-966C-73F1D7F6F045}" dt="2018-06-17T21:28:10.606" v="51" actId="14100"/>
        <pc:sldMkLst>
          <pc:docMk/>
          <pc:sldMk cId="0" sldId="271"/>
        </pc:sldMkLst>
        <pc:spChg chg="mod">
          <ac:chgData name="Kal Rabb" userId="3edf06299a4717ec" providerId="LiveId" clId="{E392F748-252F-4055-966C-73F1D7F6F045}" dt="2018-06-17T21:28:10.606" v="51" actId="14100"/>
          <ac:spMkLst>
            <pc:docMk/>
            <pc:sldMk cId="0" sldId="271"/>
            <ac:spMk id="23554" creationId="{A946D7C2-10F5-4506-8F5B-98A7B55004C7}"/>
          </ac:spMkLst>
        </pc:spChg>
      </pc:sldChg>
      <pc:sldChg chg="modSp modAnim">
        <pc:chgData name="Kal Rabb" userId="3edf06299a4717ec" providerId="LiveId" clId="{E392F748-252F-4055-966C-73F1D7F6F045}" dt="2018-06-22T15:42:09.426" v="960" actId="207"/>
        <pc:sldMkLst>
          <pc:docMk/>
          <pc:sldMk cId="0" sldId="282"/>
        </pc:sldMkLst>
        <pc:spChg chg="mod">
          <ac:chgData name="Kal Rabb" userId="3edf06299a4717ec" providerId="LiveId" clId="{E392F748-252F-4055-966C-73F1D7F6F045}" dt="2018-06-17T21:27:10.227" v="42" actId="27636"/>
          <ac:spMkLst>
            <pc:docMk/>
            <pc:sldMk cId="0" sldId="282"/>
            <ac:spMk id="17410" creationId="{E7ACEAEB-B4CA-42CA-A67E-2736A8DEDAF1}"/>
          </ac:spMkLst>
        </pc:spChg>
        <pc:spChg chg="mod">
          <ac:chgData name="Kal Rabb" userId="3edf06299a4717ec" providerId="LiveId" clId="{E392F748-252F-4055-966C-73F1D7F6F045}" dt="2018-06-22T15:42:09.426" v="960" actId="207"/>
          <ac:spMkLst>
            <pc:docMk/>
            <pc:sldMk cId="0" sldId="282"/>
            <ac:spMk id="22531" creationId="{EA306DB2-509E-430E-953E-C406C3F2AA79}"/>
          </ac:spMkLst>
        </pc:spChg>
      </pc:sldChg>
      <pc:sldChg chg="addSp delSp modSp">
        <pc:chgData name="Kal Rabb" userId="3edf06299a4717ec" providerId="LiveId" clId="{E392F748-252F-4055-966C-73F1D7F6F045}" dt="2018-06-22T15:43:01.790" v="1010" actId="1076"/>
        <pc:sldMkLst>
          <pc:docMk/>
          <pc:sldMk cId="0" sldId="284"/>
        </pc:sldMkLst>
        <pc:spChg chg="mod">
          <ac:chgData name="Kal Rabb" userId="3edf06299a4717ec" providerId="LiveId" clId="{E392F748-252F-4055-966C-73F1D7F6F045}" dt="2018-06-17T21:27:33.556" v="47" actId="1076"/>
          <ac:spMkLst>
            <pc:docMk/>
            <pc:sldMk cId="0" sldId="284"/>
            <ac:spMk id="2" creationId="{94801465-C4C4-4181-B6C8-5817CA346D24}"/>
          </ac:spMkLst>
        </pc:spChg>
        <pc:spChg chg="add mod">
          <ac:chgData name="Kal Rabb" userId="3edf06299a4717ec" providerId="LiveId" clId="{E392F748-252F-4055-966C-73F1D7F6F045}" dt="2018-06-22T15:42:37.857" v="962" actId="14100"/>
          <ac:spMkLst>
            <pc:docMk/>
            <pc:sldMk cId="0" sldId="284"/>
            <ac:spMk id="4" creationId="{0895163A-5BDD-4DAE-9DEA-DA6BC7E2F983}"/>
          </ac:spMkLst>
        </pc:spChg>
        <pc:spChg chg="add del mod">
          <ac:chgData name="Kal Rabb" userId="3edf06299a4717ec" providerId="LiveId" clId="{E392F748-252F-4055-966C-73F1D7F6F045}" dt="2018-06-17T21:27:28.552" v="46" actId="1076"/>
          <ac:spMkLst>
            <pc:docMk/>
            <pc:sldMk cId="0" sldId="284"/>
            <ac:spMk id="4" creationId="{B3E0ADDC-3390-44C2-A0CC-2996F7112A30}"/>
          </ac:spMkLst>
        </pc:spChg>
        <pc:spChg chg="add mod">
          <ac:chgData name="Kal Rabb" userId="3edf06299a4717ec" providerId="LiveId" clId="{E392F748-252F-4055-966C-73F1D7F6F045}" dt="2018-06-22T15:43:01.790" v="1010" actId="1076"/>
          <ac:spMkLst>
            <pc:docMk/>
            <pc:sldMk cId="0" sldId="284"/>
            <ac:spMk id="5" creationId="{C82DE3E1-E6E1-47F3-9FEB-F0E347C3D301}"/>
          </ac:spMkLst>
        </pc:spChg>
        <pc:spChg chg="add del mod">
          <ac:chgData name="Kal Rabb" userId="3edf06299a4717ec" providerId="LiveId" clId="{E392F748-252F-4055-966C-73F1D7F6F045}" dt="2018-06-17T21:27:28.552" v="46" actId="1076"/>
          <ac:spMkLst>
            <pc:docMk/>
            <pc:sldMk cId="0" sldId="284"/>
            <ac:spMk id="5" creationId="{F9CF1A91-2098-4A5B-81B0-C01ABE2120B1}"/>
          </ac:spMkLst>
        </pc:spChg>
      </pc:sldChg>
      <pc:sldChg chg="modSp">
        <pc:chgData name="Kal Rabb" userId="3edf06299a4717ec" providerId="LiveId" clId="{E392F748-252F-4055-966C-73F1D7F6F045}" dt="2018-06-17T21:28:30.300" v="52" actId="27636"/>
        <pc:sldMkLst>
          <pc:docMk/>
          <pc:sldMk cId="0" sldId="290"/>
        </pc:sldMkLst>
        <pc:spChg chg="mod">
          <ac:chgData name="Kal Rabb" userId="3edf06299a4717ec" providerId="LiveId" clId="{E392F748-252F-4055-966C-73F1D7F6F045}" dt="2018-06-17T21:28:30.300" v="52" actId="27636"/>
          <ac:spMkLst>
            <pc:docMk/>
            <pc:sldMk cId="0" sldId="290"/>
            <ac:spMk id="24578" creationId="{8EF99F00-6237-4C91-9E53-21EAFC32E75F}"/>
          </ac:spMkLst>
        </pc:spChg>
      </pc:sldChg>
      <pc:sldChg chg="modSp">
        <pc:chgData name="Kal Rabb" userId="3edf06299a4717ec" providerId="LiveId" clId="{E392F748-252F-4055-966C-73F1D7F6F045}" dt="2018-06-17T21:22:57.786" v="13" actId="27636"/>
        <pc:sldMkLst>
          <pc:docMk/>
          <pc:sldMk cId="0" sldId="292"/>
        </pc:sldMkLst>
        <pc:spChg chg="mod">
          <ac:chgData name="Kal Rabb" userId="3edf06299a4717ec" providerId="LiveId" clId="{E392F748-252F-4055-966C-73F1D7F6F045}" dt="2018-06-17T21:22:57.786" v="13" actId="27636"/>
          <ac:spMkLst>
            <pc:docMk/>
            <pc:sldMk cId="0" sldId="292"/>
            <ac:spMk id="14338" creationId="{6BDCA216-2939-4940-9F7E-6BA4EF0868C9}"/>
          </ac:spMkLst>
        </pc:spChg>
      </pc:sldChg>
      <pc:sldChg chg="modSp">
        <pc:chgData name="Kal Rabb" userId="3edf06299a4717ec" providerId="LiveId" clId="{E392F748-252F-4055-966C-73F1D7F6F045}" dt="2018-06-17T21:26:22.229" v="38" actId="27636"/>
        <pc:sldMkLst>
          <pc:docMk/>
          <pc:sldMk cId="0" sldId="295"/>
        </pc:sldMkLst>
        <pc:spChg chg="mod">
          <ac:chgData name="Kal Rabb" userId="3edf06299a4717ec" providerId="LiveId" clId="{E392F748-252F-4055-966C-73F1D7F6F045}" dt="2018-06-17T21:26:22.229" v="38" actId="27636"/>
          <ac:spMkLst>
            <pc:docMk/>
            <pc:sldMk cId="0" sldId="295"/>
            <ac:spMk id="11266" creationId="{E49D3A5B-CC32-4596-AA3F-746B92FEB7E4}"/>
          </ac:spMkLst>
        </pc:spChg>
      </pc:sldChg>
      <pc:sldChg chg="modSp">
        <pc:chgData name="Kal Rabb" userId="3edf06299a4717ec" providerId="LiveId" clId="{E392F748-252F-4055-966C-73F1D7F6F045}" dt="2018-06-17T21:27:17.234" v="44" actId="27636"/>
        <pc:sldMkLst>
          <pc:docMk/>
          <pc:sldMk cId="0" sldId="297"/>
        </pc:sldMkLst>
        <pc:spChg chg="mod">
          <ac:chgData name="Kal Rabb" userId="3edf06299a4717ec" providerId="LiveId" clId="{E392F748-252F-4055-966C-73F1D7F6F045}" dt="2018-06-17T21:27:17.234" v="44" actId="27636"/>
          <ac:spMkLst>
            <pc:docMk/>
            <pc:sldMk cId="0" sldId="297"/>
            <ac:spMk id="18434" creationId="{8FB1C261-9625-4326-86C1-FECA8CD6CE6E}"/>
          </ac:spMkLst>
        </pc:spChg>
        <pc:spChg chg="mod">
          <ac:chgData name="Kal Rabb" userId="3edf06299a4717ec" providerId="LiveId" clId="{E392F748-252F-4055-966C-73F1D7F6F045}" dt="2018-06-17T21:27:17.223" v="43" actId="27636"/>
          <ac:spMkLst>
            <pc:docMk/>
            <pc:sldMk cId="0" sldId="297"/>
            <ac:spMk id="27651" creationId="{761971D6-7808-460D-BAD7-46C9BA9FDC7A}"/>
          </ac:spMkLst>
        </pc:spChg>
      </pc:sldChg>
      <pc:sldChg chg="addSp delSp modSp">
        <pc:chgData name="Kal Rabb" userId="3edf06299a4717ec" providerId="LiveId" clId="{E392F748-252F-4055-966C-73F1D7F6F045}" dt="2018-06-22T15:35:23.888" v="397" actId="5793"/>
        <pc:sldMkLst>
          <pc:docMk/>
          <pc:sldMk cId="0" sldId="299"/>
        </pc:sldMkLst>
        <pc:spChg chg="add mod">
          <ac:chgData name="Kal Rabb" userId="3edf06299a4717ec" providerId="LiveId" clId="{E392F748-252F-4055-966C-73F1D7F6F045}" dt="2018-06-22T15:35:23.888" v="397" actId="5793"/>
          <ac:spMkLst>
            <pc:docMk/>
            <pc:sldMk cId="0" sldId="299"/>
            <ac:spMk id="2" creationId="{704E386C-2460-4AF8-AEBB-95B409FFB628}"/>
          </ac:spMkLst>
        </pc:spChg>
        <pc:spChg chg="mod">
          <ac:chgData name="Kal Rabb" userId="3edf06299a4717ec" providerId="LiveId" clId="{E392F748-252F-4055-966C-73F1D7F6F045}" dt="2018-06-17T21:24:43.465" v="32" actId="14100"/>
          <ac:spMkLst>
            <pc:docMk/>
            <pc:sldMk cId="0" sldId="299"/>
            <ac:spMk id="6146" creationId="{B60DCDCD-0B49-4561-B0BF-F0994752024E}"/>
          </ac:spMkLst>
        </pc:spChg>
        <pc:spChg chg="del mod">
          <ac:chgData name="Kal Rabb" userId="3edf06299a4717ec" providerId="LiveId" clId="{E392F748-252F-4055-966C-73F1D7F6F045}" dt="2018-06-22T15:32:27.288" v="159" actId="478"/>
          <ac:spMkLst>
            <pc:docMk/>
            <pc:sldMk cId="0" sldId="299"/>
            <ac:spMk id="6148" creationId="{0956C446-9FBF-4AEE-A96A-C381BFEBE40D}"/>
          </ac:spMkLst>
        </pc:spChg>
        <pc:spChg chg="del">
          <ac:chgData name="Kal Rabb" userId="3edf06299a4717ec" providerId="LiveId" clId="{E392F748-252F-4055-966C-73F1D7F6F045}" dt="2018-06-22T15:31:58.049" v="131" actId="478"/>
          <ac:spMkLst>
            <pc:docMk/>
            <pc:sldMk cId="0" sldId="299"/>
            <ac:spMk id="6149" creationId="{553A5D88-D0F9-4C3E-B64B-DEA6841C8776}"/>
          </ac:spMkLst>
        </pc:spChg>
        <pc:spChg chg="del mod">
          <ac:chgData name="Kal Rabb" userId="3edf06299a4717ec" providerId="LiveId" clId="{E392F748-252F-4055-966C-73F1D7F6F045}" dt="2018-06-22T15:33:08.447" v="178" actId="478"/>
          <ac:spMkLst>
            <pc:docMk/>
            <pc:sldMk cId="0" sldId="299"/>
            <ac:spMk id="6150" creationId="{7722CCC1-3E02-43E5-9333-FA7E95E5D6B9}"/>
          </ac:spMkLst>
        </pc:spChg>
        <pc:grpChg chg="del">
          <ac:chgData name="Kal Rabb" userId="3edf06299a4717ec" providerId="LiveId" clId="{E392F748-252F-4055-966C-73F1D7F6F045}" dt="2018-06-22T15:31:52.812" v="130" actId="478"/>
          <ac:grpSpMkLst>
            <pc:docMk/>
            <pc:sldMk cId="0" sldId="299"/>
            <ac:grpSpMk id="6147" creationId="{8C633401-8D2C-4465-BF03-A7809B4274CD}"/>
          </ac:grpSpMkLst>
        </pc:grpChg>
      </pc:sldChg>
      <pc:sldChg chg="modSp">
        <pc:chgData name="Kal Rabb" userId="3edf06299a4717ec" providerId="LiveId" clId="{E392F748-252F-4055-966C-73F1D7F6F045}" dt="2018-06-17T21:27:48.313" v="48" actId="14100"/>
        <pc:sldMkLst>
          <pc:docMk/>
          <pc:sldMk cId="0" sldId="309"/>
        </pc:sldMkLst>
        <pc:spChg chg="mod">
          <ac:chgData name="Kal Rabb" userId="3edf06299a4717ec" providerId="LiveId" clId="{E392F748-252F-4055-966C-73F1D7F6F045}" dt="2018-06-17T21:27:48.313" v="48" actId="14100"/>
          <ac:spMkLst>
            <pc:docMk/>
            <pc:sldMk cId="0" sldId="309"/>
            <ac:spMk id="17" creationId="{FA877BAB-EC5E-4937-A508-DD1C0B7BD0D8}"/>
          </ac:spMkLst>
        </pc:spChg>
      </pc:sldChg>
      <pc:sldChg chg="modSp">
        <pc:chgData name="Kal Rabb" userId="3edf06299a4717ec" providerId="LiveId" clId="{E392F748-252F-4055-966C-73F1D7F6F045}" dt="2018-06-17T21:24:28.071" v="30" actId="27636"/>
        <pc:sldMkLst>
          <pc:docMk/>
          <pc:sldMk cId="0" sldId="310"/>
        </pc:sldMkLst>
        <pc:spChg chg="mod">
          <ac:chgData name="Kal Rabb" userId="3edf06299a4717ec" providerId="LiveId" clId="{E392F748-252F-4055-966C-73F1D7F6F045}" dt="2018-06-17T21:22:57.529" v="2" actId="27636"/>
          <ac:spMkLst>
            <pc:docMk/>
            <pc:sldMk cId="0" sldId="310"/>
            <ac:spMk id="3" creationId="{E0DEC41C-53F6-4F51-9E1A-A75EC192A041}"/>
          </ac:spMkLst>
        </pc:spChg>
        <pc:spChg chg="mod">
          <ac:chgData name="Kal Rabb" userId="3edf06299a4717ec" providerId="LiveId" clId="{E392F748-252F-4055-966C-73F1D7F6F045}" dt="2018-06-17T21:24:28.071" v="30" actId="27636"/>
          <ac:spMkLst>
            <pc:docMk/>
            <pc:sldMk cId="0" sldId="310"/>
            <ac:spMk id="5122" creationId="{5D85D706-E91A-4619-AB56-4084D2B3B12E}"/>
          </ac:spMkLst>
        </pc:spChg>
      </pc:sldChg>
      <pc:sldChg chg="delSp modSp add">
        <pc:chgData name="Kal Rabb" userId="3edf06299a4717ec" providerId="LiveId" clId="{E392F748-252F-4055-966C-73F1D7F6F045}" dt="2018-06-22T15:35:39.277" v="400" actId="1076"/>
        <pc:sldMkLst>
          <pc:docMk/>
          <pc:sldMk cId="2984100888" sldId="311"/>
        </pc:sldMkLst>
        <pc:spChg chg="del">
          <ac:chgData name="Kal Rabb" userId="3edf06299a4717ec" providerId="LiveId" clId="{E392F748-252F-4055-966C-73F1D7F6F045}" dt="2018-06-22T15:35:32.733" v="399" actId="478"/>
          <ac:spMkLst>
            <pc:docMk/>
            <pc:sldMk cId="2984100888" sldId="311"/>
            <ac:spMk id="6148" creationId="{0956C446-9FBF-4AEE-A96A-C381BFEBE40D}"/>
          </ac:spMkLst>
        </pc:spChg>
        <pc:spChg chg="mod">
          <ac:chgData name="Kal Rabb" userId="3edf06299a4717ec" providerId="LiveId" clId="{E392F748-252F-4055-966C-73F1D7F6F045}" dt="2018-06-22T15:35:39.277" v="400" actId="1076"/>
          <ac:spMkLst>
            <pc:docMk/>
            <pc:sldMk cId="2984100888" sldId="311"/>
            <ac:spMk id="6149" creationId="{553A5D88-D0F9-4C3E-B64B-DEA6841C8776}"/>
          </ac:spMkLst>
        </pc:spChg>
        <pc:spChg chg="del">
          <ac:chgData name="Kal Rabb" userId="3edf06299a4717ec" providerId="LiveId" clId="{E392F748-252F-4055-966C-73F1D7F6F045}" dt="2018-06-22T15:35:29.707" v="398" actId="478"/>
          <ac:spMkLst>
            <pc:docMk/>
            <pc:sldMk cId="2984100888" sldId="311"/>
            <ac:spMk id="6150" creationId="{7722CCC1-3E02-43E5-9333-FA7E95E5D6B9}"/>
          </ac:spMkLst>
        </pc:spChg>
      </pc:sldChg>
      <pc:sldChg chg="modSp add">
        <pc:chgData name="Kal Rabb" userId="3edf06299a4717ec" providerId="LiveId" clId="{E392F748-252F-4055-966C-73F1D7F6F045}" dt="2018-06-22T15:41:10.466" v="889" actId="20577"/>
        <pc:sldMkLst>
          <pc:docMk/>
          <pc:sldMk cId="4038542461" sldId="312"/>
        </pc:sldMkLst>
        <pc:spChg chg="mod">
          <ac:chgData name="Kal Rabb" userId="3edf06299a4717ec" providerId="LiveId" clId="{E392F748-252F-4055-966C-73F1D7F6F045}" dt="2018-06-22T15:39:07.938" v="522" actId="20577"/>
          <ac:spMkLst>
            <pc:docMk/>
            <pc:sldMk cId="4038542461" sldId="312"/>
            <ac:spMk id="2" creationId="{FE83CE04-3404-40C5-B5A4-D74062AE3A04}"/>
          </ac:spMkLst>
        </pc:spChg>
        <pc:spChg chg="mod">
          <ac:chgData name="Kal Rabb" userId="3edf06299a4717ec" providerId="LiveId" clId="{E392F748-252F-4055-966C-73F1D7F6F045}" dt="2018-06-22T15:41:10.466" v="889" actId="20577"/>
          <ac:spMkLst>
            <pc:docMk/>
            <pc:sldMk cId="4038542461" sldId="312"/>
            <ac:spMk id="3" creationId="{7FF09D27-20F7-45B0-AC8D-8554380616F8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4F41A18-7886-422C-9A38-A5D0A4281FFE}" type="doc">
      <dgm:prSet loTypeId="urn:microsoft.com/office/officeart/2005/8/layout/hierarchy6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5B019BC-8298-4343-85C6-41722888237B}">
      <dgm:prSet phldrT="[Text]"/>
      <dgm:spPr/>
      <dgm:t>
        <a:bodyPr/>
        <a:lstStyle/>
        <a:p>
          <a:r>
            <a:rPr lang="en-US" dirty="0"/>
            <a:t>Business Proposal</a:t>
          </a:r>
        </a:p>
      </dgm:t>
    </dgm:pt>
    <dgm:pt modelId="{EE87038C-6688-4CC2-BBA9-615B24F87D5C}" type="parTrans" cxnId="{375F30AB-C010-4A46-A586-F9290B777966}">
      <dgm:prSet/>
      <dgm:spPr/>
      <dgm:t>
        <a:bodyPr/>
        <a:lstStyle/>
        <a:p>
          <a:endParaRPr lang="en-US"/>
        </a:p>
      </dgm:t>
    </dgm:pt>
    <dgm:pt modelId="{93EDF580-02AF-4BCD-B816-8018635BD4CA}" type="sibTrans" cxnId="{375F30AB-C010-4A46-A586-F9290B777966}">
      <dgm:prSet/>
      <dgm:spPr/>
      <dgm:t>
        <a:bodyPr/>
        <a:lstStyle/>
        <a:p>
          <a:endParaRPr lang="en-US"/>
        </a:p>
      </dgm:t>
    </dgm:pt>
    <dgm:pt modelId="{CFFA9FDD-A992-47F1-8478-AEAEA90991D4}">
      <dgm:prSet phldrT="[Text]"/>
      <dgm:spPr/>
      <dgm:t>
        <a:bodyPr/>
        <a:lstStyle/>
        <a:p>
          <a:r>
            <a:rPr lang="en-US" dirty="0"/>
            <a:t>Interviews/ Questionnaires/ Research</a:t>
          </a:r>
        </a:p>
      </dgm:t>
    </dgm:pt>
    <dgm:pt modelId="{423FC1DD-812E-4799-B8AE-C31907818A8F}" type="parTrans" cxnId="{87C9320D-CE96-4849-A0C3-C0F9F1F8C861}">
      <dgm:prSet/>
      <dgm:spPr/>
      <dgm:t>
        <a:bodyPr/>
        <a:lstStyle/>
        <a:p>
          <a:endParaRPr lang="en-US"/>
        </a:p>
      </dgm:t>
    </dgm:pt>
    <dgm:pt modelId="{0996FEC5-F632-4AB6-B0E5-9632BEDF3156}" type="sibTrans" cxnId="{87C9320D-CE96-4849-A0C3-C0F9F1F8C861}">
      <dgm:prSet/>
      <dgm:spPr/>
      <dgm:t>
        <a:bodyPr/>
        <a:lstStyle/>
        <a:p>
          <a:endParaRPr lang="en-US"/>
        </a:p>
      </dgm:t>
    </dgm:pt>
    <dgm:pt modelId="{DE14AA1C-1386-4113-AEC1-3DF91AB3558C}">
      <dgm:prSet phldrT="[Text]"/>
      <dgm:spPr/>
      <dgm:t>
        <a:bodyPr/>
        <a:lstStyle/>
        <a:p>
          <a:r>
            <a:rPr lang="en-US" dirty="0"/>
            <a:t>ASRs</a:t>
          </a:r>
        </a:p>
      </dgm:t>
    </dgm:pt>
    <dgm:pt modelId="{59F892EF-BE73-475F-B87E-0BFD74959FDE}" type="parTrans" cxnId="{54B15357-5D29-4ADA-936C-549298B251AA}">
      <dgm:prSet/>
      <dgm:spPr/>
      <dgm:t>
        <a:bodyPr/>
        <a:lstStyle/>
        <a:p>
          <a:endParaRPr lang="en-US"/>
        </a:p>
      </dgm:t>
    </dgm:pt>
    <dgm:pt modelId="{11F1533D-0E62-41FA-A8B5-2ABD0305CD50}" type="sibTrans" cxnId="{54B15357-5D29-4ADA-936C-549298B251AA}">
      <dgm:prSet/>
      <dgm:spPr/>
      <dgm:t>
        <a:bodyPr/>
        <a:lstStyle/>
        <a:p>
          <a:endParaRPr lang="en-US"/>
        </a:p>
      </dgm:t>
    </dgm:pt>
    <dgm:pt modelId="{F8093AA4-00CF-4AD7-9BB2-4239D0DB8E56}">
      <dgm:prSet phldrT="[Text]"/>
      <dgm:spPr/>
      <dgm:t>
        <a:bodyPr/>
        <a:lstStyle/>
        <a:p>
          <a:r>
            <a:rPr lang="en-US" dirty="0"/>
            <a:t>Constraints</a:t>
          </a:r>
        </a:p>
      </dgm:t>
    </dgm:pt>
    <dgm:pt modelId="{A0E0A251-29EB-46E0-A751-BF064378BDEE}" type="parTrans" cxnId="{46B35846-996F-4ACC-8744-FA0A0539406E}">
      <dgm:prSet/>
      <dgm:spPr/>
      <dgm:t>
        <a:bodyPr/>
        <a:lstStyle/>
        <a:p>
          <a:endParaRPr lang="en-US"/>
        </a:p>
      </dgm:t>
    </dgm:pt>
    <dgm:pt modelId="{A27551F6-E466-4A7B-A8CE-462D9F9ED88C}" type="sibTrans" cxnId="{46B35846-996F-4ACC-8744-FA0A0539406E}">
      <dgm:prSet/>
      <dgm:spPr/>
      <dgm:t>
        <a:bodyPr/>
        <a:lstStyle/>
        <a:p>
          <a:endParaRPr lang="en-US"/>
        </a:p>
      </dgm:t>
    </dgm:pt>
    <dgm:pt modelId="{0A316479-C95B-46FB-92AB-407CD28E8997}">
      <dgm:prSet phldrT="[Text]"/>
      <dgm:spPr/>
      <dgm:t>
        <a:bodyPr/>
        <a:lstStyle/>
        <a:p>
          <a:r>
            <a:rPr lang="en-US" dirty="0"/>
            <a:t>Input</a:t>
          </a:r>
        </a:p>
      </dgm:t>
    </dgm:pt>
    <dgm:pt modelId="{1AD9AC5D-6D6A-4533-927B-EF1C6B72892A}" type="parTrans" cxnId="{961EDA87-7C58-4C9C-BFE5-68027883C75C}">
      <dgm:prSet/>
      <dgm:spPr/>
      <dgm:t>
        <a:bodyPr/>
        <a:lstStyle/>
        <a:p>
          <a:endParaRPr lang="en-US"/>
        </a:p>
      </dgm:t>
    </dgm:pt>
    <dgm:pt modelId="{07EA756B-57C6-42DB-8571-460DC03619A4}" type="sibTrans" cxnId="{961EDA87-7C58-4C9C-BFE5-68027883C75C}">
      <dgm:prSet/>
      <dgm:spPr/>
      <dgm:t>
        <a:bodyPr/>
        <a:lstStyle/>
        <a:p>
          <a:endParaRPr lang="en-US"/>
        </a:p>
      </dgm:t>
    </dgm:pt>
    <dgm:pt modelId="{1D3774E8-6344-475E-A4EB-BB0BF1501B90}">
      <dgm:prSet phldrT="[Text]"/>
      <dgm:spPr/>
      <dgm:t>
        <a:bodyPr/>
        <a:lstStyle/>
        <a:p>
          <a:r>
            <a:rPr lang="en-US" dirty="0"/>
            <a:t>Process</a:t>
          </a:r>
        </a:p>
      </dgm:t>
    </dgm:pt>
    <dgm:pt modelId="{996B2CD6-9A1E-48E0-89CC-1B03CE1B9E21}" type="parTrans" cxnId="{2B9B99A9-D220-4737-AFF7-DCD1B7FA6710}">
      <dgm:prSet/>
      <dgm:spPr/>
      <dgm:t>
        <a:bodyPr/>
        <a:lstStyle/>
        <a:p>
          <a:endParaRPr lang="en-US"/>
        </a:p>
      </dgm:t>
    </dgm:pt>
    <dgm:pt modelId="{6020B278-46EC-4306-8E63-8D478B36BB0D}" type="sibTrans" cxnId="{2B9B99A9-D220-4737-AFF7-DCD1B7FA6710}">
      <dgm:prSet/>
      <dgm:spPr/>
      <dgm:t>
        <a:bodyPr/>
        <a:lstStyle/>
        <a:p>
          <a:endParaRPr lang="en-US"/>
        </a:p>
      </dgm:t>
    </dgm:pt>
    <dgm:pt modelId="{9F369D0D-AA7E-429C-82B7-3AE4E60854DC}">
      <dgm:prSet phldrT="[Text]"/>
      <dgm:spPr/>
      <dgm:t>
        <a:bodyPr/>
        <a:lstStyle/>
        <a:p>
          <a:r>
            <a:rPr lang="en-US" dirty="0"/>
            <a:t>Success Factors</a:t>
          </a:r>
        </a:p>
      </dgm:t>
    </dgm:pt>
    <dgm:pt modelId="{77A6D23C-728A-470F-A92A-F52667C8BB49}" type="parTrans" cxnId="{3777A222-6C77-4050-83B0-E0435FC23A1C}">
      <dgm:prSet/>
      <dgm:spPr/>
      <dgm:t>
        <a:bodyPr/>
        <a:lstStyle/>
        <a:p>
          <a:endParaRPr lang="en-US"/>
        </a:p>
      </dgm:t>
    </dgm:pt>
    <dgm:pt modelId="{A31F7F34-013F-428C-991C-8677ABB3E8E5}" type="sibTrans" cxnId="{3777A222-6C77-4050-83B0-E0435FC23A1C}">
      <dgm:prSet/>
      <dgm:spPr/>
      <dgm:t>
        <a:bodyPr/>
        <a:lstStyle/>
        <a:p>
          <a:endParaRPr lang="en-US"/>
        </a:p>
      </dgm:t>
    </dgm:pt>
    <dgm:pt modelId="{D2531E8E-6AA2-47F9-9F7A-AD16705123EF}">
      <dgm:prSet phldrT="[Text]"/>
      <dgm:spPr/>
      <dgm:t>
        <a:bodyPr/>
        <a:lstStyle/>
        <a:p>
          <a:r>
            <a:rPr lang="en-US" dirty="0"/>
            <a:t>Outputs</a:t>
          </a:r>
        </a:p>
      </dgm:t>
    </dgm:pt>
    <dgm:pt modelId="{8DA83200-71E5-4165-B67A-B12B41091AF6}" type="sibTrans" cxnId="{0ADA105A-31C5-40CE-B629-B06FBF3B7609}">
      <dgm:prSet/>
      <dgm:spPr/>
      <dgm:t>
        <a:bodyPr/>
        <a:lstStyle/>
        <a:p>
          <a:endParaRPr lang="en-US"/>
        </a:p>
      </dgm:t>
    </dgm:pt>
    <dgm:pt modelId="{F5EEE3B3-328C-4825-B78C-BEB98A035F31}" type="parTrans" cxnId="{0ADA105A-31C5-40CE-B629-B06FBF3B7609}">
      <dgm:prSet/>
      <dgm:spPr/>
      <dgm:t>
        <a:bodyPr/>
        <a:lstStyle/>
        <a:p>
          <a:endParaRPr lang="en-US"/>
        </a:p>
      </dgm:t>
    </dgm:pt>
    <dgm:pt modelId="{0C381A5D-BA1F-4368-A168-543389251E0C}" type="pres">
      <dgm:prSet presAssocID="{F4F41A18-7886-422C-9A38-A5D0A4281FFE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8D31E8A4-6C6C-4FD5-ACCB-3B7618C5A399}" type="pres">
      <dgm:prSet presAssocID="{F4F41A18-7886-422C-9A38-A5D0A4281FFE}" presName="hierFlow" presStyleCnt="0"/>
      <dgm:spPr/>
    </dgm:pt>
    <dgm:pt modelId="{3E7AF929-A5BC-4A80-A383-C68029C4B83B}" type="pres">
      <dgm:prSet presAssocID="{F4F41A18-7886-422C-9A38-A5D0A4281FFE}" presName="firstBuf" presStyleCnt="0"/>
      <dgm:spPr/>
    </dgm:pt>
    <dgm:pt modelId="{E54008BB-5019-45D7-A61B-C0BBAD8B5D69}" type="pres">
      <dgm:prSet presAssocID="{F4F41A18-7886-422C-9A38-A5D0A4281FFE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9B4B950C-17FB-4B77-A955-2A978763B0E5}" type="pres">
      <dgm:prSet presAssocID="{35B019BC-8298-4343-85C6-41722888237B}" presName="Name14" presStyleCnt="0"/>
      <dgm:spPr/>
    </dgm:pt>
    <dgm:pt modelId="{8B60CE11-89BF-4DED-9431-8DBB4A419905}" type="pres">
      <dgm:prSet presAssocID="{35B019BC-8298-4343-85C6-41722888237B}" presName="level1Shape" presStyleLbl="node0" presStyleIdx="0" presStyleCnt="1">
        <dgm:presLayoutVars>
          <dgm:chPref val="3"/>
        </dgm:presLayoutVars>
      </dgm:prSet>
      <dgm:spPr/>
    </dgm:pt>
    <dgm:pt modelId="{35C91384-E488-4982-92E2-538FABC01139}" type="pres">
      <dgm:prSet presAssocID="{35B019BC-8298-4343-85C6-41722888237B}" presName="hierChild2" presStyleCnt="0"/>
      <dgm:spPr/>
    </dgm:pt>
    <dgm:pt modelId="{F0A233DC-8D58-451C-B65A-AF86BF729982}" type="pres">
      <dgm:prSet presAssocID="{423FC1DD-812E-4799-B8AE-C31907818A8F}" presName="Name19" presStyleLbl="parChTrans1D2" presStyleIdx="0" presStyleCnt="1"/>
      <dgm:spPr/>
    </dgm:pt>
    <dgm:pt modelId="{0761DF61-564E-48EC-A544-64AE1A69972A}" type="pres">
      <dgm:prSet presAssocID="{CFFA9FDD-A992-47F1-8478-AEAEA90991D4}" presName="Name21" presStyleCnt="0"/>
      <dgm:spPr/>
    </dgm:pt>
    <dgm:pt modelId="{511D7295-5AE9-4BE3-9A75-48034A498412}" type="pres">
      <dgm:prSet presAssocID="{CFFA9FDD-A992-47F1-8478-AEAEA90991D4}" presName="level2Shape" presStyleLbl="node2" presStyleIdx="0" presStyleCnt="1"/>
      <dgm:spPr/>
    </dgm:pt>
    <dgm:pt modelId="{7B0DBDDF-CB62-443B-85CD-5C67580A657C}" type="pres">
      <dgm:prSet presAssocID="{CFFA9FDD-A992-47F1-8478-AEAEA90991D4}" presName="hierChild3" presStyleCnt="0"/>
      <dgm:spPr/>
    </dgm:pt>
    <dgm:pt modelId="{FAC43C04-7AE1-4A26-892E-7544D437C940}" type="pres">
      <dgm:prSet presAssocID="{59F892EF-BE73-475F-B87E-0BFD74959FDE}" presName="Name19" presStyleLbl="parChTrans1D3" presStyleIdx="0" presStyleCnt="3"/>
      <dgm:spPr/>
    </dgm:pt>
    <dgm:pt modelId="{D1A47B6E-D68F-4045-B9E6-20BA6C26EA23}" type="pres">
      <dgm:prSet presAssocID="{DE14AA1C-1386-4113-AEC1-3DF91AB3558C}" presName="Name21" presStyleCnt="0"/>
      <dgm:spPr/>
    </dgm:pt>
    <dgm:pt modelId="{C8DDAC1F-2103-47EE-8753-4683184668F7}" type="pres">
      <dgm:prSet presAssocID="{DE14AA1C-1386-4113-AEC1-3DF91AB3558C}" presName="level2Shape" presStyleLbl="node3" presStyleIdx="0" presStyleCnt="3"/>
      <dgm:spPr/>
    </dgm:pt>
    <dgm:pt modelId="{99A37F64-42CF-42AD-AD2F-505DF5DF260E}" type="pres">
      <dgm:prSet presAssocID="{DE14AA1C-1386-4113-AEC1-3DF91AB3558C}" presName="hierChild3" presStyleCnt="0"/>
      <dgm:spPr/>
    </dgm:pt>
    <dgm:pt modelId="{F62AB7DA-6385-45D2-89A4-BB0476F9E63F}" type="pres">
      <dgm:prSet presAssocID="{A0E0A251-29EB-46E0-A751-BF064378BDEE}" presName="Name19" presStyleLbl="parChTrans1D3" presStyleIdx="1" presStyleCnt="3"/>
      <dgm:spPr/>
    </dgm:pt>
    <dgm:pt modelId="{42D0C894-D79F-493B-A065-7E5ED0C90A0B}" type="pres">
      <dgm:prSet presAssocID="{F8093AA4-00CF-4AD7-9BB2-4239D0DB8E56}" presName="Name21" presStyleCnt="0"/>
      <dgm:spPr/>
    </dgm:pt>
    <dgm:pt modelId="{99E44072-1ADC-436A-A2F0-337103303B35}" type="pres">
      <dgm:prSet presAssocID="{F8093AA4-00CF-4AD7-9BB2-4239D0DB8E56}" presName="level2Shape" presStyleLbl="node3" presStyleIdx="1" presStyleCnt="3"/>
      <dgm:spPr/>
    </dgm:pt>
    <dgm:pt modelId="{3C025108-B703-43CF-B583-3BC871E8CED9}" type="pres">
      <dgm:prSet presAssocID="{F8093AA4-00CF-4AD7-9BB2-4239D0DB8E56}" presName="hierChild3" presStyleCnt="0"/>
      <dgm:spPr/>
    </dgm:pt>
    <dgm:pt modelId="{9EBE2BAD-18B3-4EB4-973C-34608DF4AEFF}" type="pres">
      <dgm:prSet presAssocID="{77A6D23C-728A-470F-A92A-F52667C8BB49}" presName="Name19" presStyleLbl="parChTrans1D3" presStyleIdx="2" presStyleCnt="3"/>
      <dgm:spPr/>
    </dgm:pt>
    <dgm:pt modelId="{94FAFD99-D5CC-4DCA-93FB-77D52FC0D606}" type="pres">
      <dgm:prSet presAssocID="{9F369D0D-AA7E-429C-82B7-3AE4E60854DC}" presName="Name21" presStyleCnt="0"/>
      <dgm:spPr/>
    </dgm:pt>
    <dgm:pt modelId="{24FB546E-8C92-47D1-A882-9198953982FE}" type="pres">
      <dgm:prSet presAssocID="{9F369D0D-AA7E-429C-82B7-3AE4E60854DC}" presName="level2Shape" presStyleLbl="node3" presStyleIdx="2" presStyleCnt="3"/>
      <dgm:spPr/>
    </dgm:pt>
    <dgm:pt modelId="{B172184D-0118-49E5-AD40-0A51B1571DA1}" type="pres">
      <dgm:prSet presAssocID="{9F369D0D-AA7E-429C-82B7-3AE4E60854DC}" presName="hierChild3" presStyleCnt="0"/>
      <dgm:spPr/>
    </dgm:pt>
    <dgm:pt modelId="{225F1DC9-9AD5-4444-86B1-E66DB354B698}" type="pres">
      <dgm:prSet presAssocID="{F4F41A18-7886-422C-9A38-A5D0A4281FFE}" presName="bgShapesFlow" presStyleCnt="0"/>
      <dgm:spPr/>
    </dgm:pt>
    <dgm:pt modelId="{00CA52BC-C584-436A-9A56-3EAE2758F152}" type="pres">
      <dgm:prSet presAssocID="{0A316479-C95B-46FB-92AB-407CD28E8997}" presName="rectComp" presStyleCnt="0"/>
      <dgm:spPr/>
    </dgm:pt>
    <dgm:pt modelId="{2ADFDCA1-6C7E-4278-A7DF-B95268611313}" type="pres">
      <dgm:prSet presAssocID="{0A316479-C95B-46FB-92AB-407CD28E8997}" presName="bgRect" presStyleLbl="bgShp" presStyleIdx="0" presStyleCnt="3"/>
      <dgm:spPr/>
    </dgm:pt>
    <dgm:pt modelId="{3045D321-8110-48FD-8069-612A37D1F751}" type="pres">
      <dgm:prSet presAssocID="{0A316479-C95B-46FB-92AB-407CD28E8997}" presName="bgRectTx" presStyleLbl="bgShp" presStyleIdx="0" presStyleCnt="3">
        <dgm:presLayoutVars>
          <dgm:bulletEnabled val="1"/>
        </dgm:presLayoutVars>
      </dgm:prSet>
      <dgm:spPr/>
    </dgm:pt>
    <dgm:pt modelId="{9C6F5426-AFCC-449F-AFA8-474917D48627}" type="pres">
      <dgm:prSet presAssocID="{0A316479-C95B-46FB-92AB-407CD28E8997}" presName="spComp" presStyleCnt="0"/>
      <dgm:spPr/>
    </dgm:pt>
    <dgm:pt modelId="{032AF188-360E-4B25-A43B-C1714EE0ACC5}" type="pres">
      <dgm:prSet presAssocID="{0A316479-C95B-46FB-92AB-407CD28E8997}" presName="vSp" presStyleCnt="0"/>
      <dgm:spPr/>
    </dgm:pt>
    <dgm:pt modelId="{EE9E0147-B964-4516-93C1-2F4B6A20B9BA}" type="pres">
      <dgm:prSet presAssocID="{1D3774E8-6344-475E-A4EB-BB0BF1501B90}" presName="rectComp" presStyleCnt="0"/>
      <dgm:spPr/>
    </dgm:pt>
    <dgm:pt modelId="{0372A1D0-A250-45BA-BCA9-7DFD88EE19C1}" type="pres">
      <dgm:prSet presAssocID="{1D3774E8-6344-475E-A4EB-BB0BF1501B90}" presName="bgRect" presStyleLbl="bgShp" presStyleIdx="1" presStyleCnt="3"/>
      <dgm:spPr/>
    </dgm:pt>
    <dgm:pt modelId="{B9CC635E-BCD9-4571-9082-1B6856287A54}" type="pres">
      <dgm:prSet presAssocID="{1D3774E8-6344-475E-A4EB-BB0BF1501B90}" presName="bgRectTx" presStyleLbl="bgShp" presStyleIdx="1" presStyleCnt="3">
        <dgm:presLayoutVars>
          <dgm:bulletEnabled val="1"/>
        </dgm:presLayoutVars>
      </dgm:prSet>
      <dgm:spPr/>
    </dgm:pt>
    <dgm:pt modelId="{B0987CAB-64BD-4A7C-92FF-E1F57A2FC10C}" type="pres">
      <dgm:prSet presAssocID="{1D3774E8-6344-475E-A4EB-BB0BF1501B90}" presName="spComp" presStyleCnt="0"/>
      <dgm:spPr/>
    </dgm:pt>
    <dgm:pt modelId="{D9755F7C-05E4-4A43-B366-86CC10E1C4F3}" type="pres">
      <dgm:prSet presAssocID="{1D3774E8-6344-475E-A4EB-BB0BF1501B90}" presName="vSp" presStyleCnt="0"/>
      <dgm:spPr/>
    </dgm:pt>
    <dgm:pt modelId="{198BF812-5529-4BFA-A51A-C304223A86F3}" type="pres">
      <dgm:prSet presAssocID="{D2531E8E-6AA2-47F9-9F7A-AD16705123EF}" presName="rectComp" presStyleCnt="0"/>
      <dgm:spPr/>
    </dgm:pt>
    <dgm:pt modelId="{076E225A-EE82-47EC-AD47-1142604E0BA1}" type="pres">
      <dgm:prSet presAssocID="{D2531E8E-6AA2-47F9-9F7A-AD16705123EF}" presName="bgRect" presStyleLbl="bgShp" presStyleIdx="2" presStyleCnt="3"/>
      <dgm:spPr/>
    </dgm:pt>
    <dgm:pt modelId="{3994A654-4A60-4706-8C7F-D041AD95BADE}" type="pres">
      <dgm:prSet presAssocID="{D2531E8E-6AA2-47F9-9F7A-AD16705123EF}" presName="bgRectTx" presStyleLbl="bgShp" presStyleIdx="2" presStyleCnt="3">
        <dgm:presLayoutVars>
          <dgm:bulletEnabled val="1"/>
        </dgm:presLayoutVars>
      </dgm:prSet>
      <dgm:spPr/>
    </dgm:pt>
  </dgm:ptLst>
  <dgm:cxnLst>
    <dgm:cxn modelId="{12EC2D04-EF12-4AED-91FA-94BF75574067}" type="presOf" srcId="{0A316479-C95B-46FB-92AB-407CD28E8997}" destId="{2ADFDCA1-6C7E-4278-A7DF-B95268611313}" srcOrd="0" destOrd="0" presId="urn:microsoft.com/office/officeart/2005/8/layout/hierarchy6"/>
    <dgm:cxn modelId="{87C9320D-CE96-4849-A0C3-C0F9F1F8C861}" srcId="{35B019BC-8298-4343-85C6-41722888237B}" destId="{CFFA9FDD-A992-47F1-8478-AEAEA90991D4}" srcOrd="0" destOrd="0" parTransId="{423FC1DD-812E-4799-B8AE-C31907818A8F}" sibTransId="{0996FEC5-F632-4AB6-B0E5-9632BEDF3156}"/>
    <dgm:cxn modelId="{D2A50915-4893-432C-A598-7451DA4E6559}" type="presOf" srcId="{1D3774E8-6344-475E-A4EB-BB0BF1501B90}" destId="{0372A1D0-A250-45BA-BCA9-7DFD88EE19C1}" srcOrd="0" destOrd="0" presId="urn:microsoft.com/office/officeart/2005/8/layout/hierarchy6"/>
    <dgm:cxn modelId="{86D8941F-C3C3-43FB-AD86-34D76CADA904}" type="presOf" srcId="{DE14AA1C-1386-4113-AEC1-3DF91AB3558C}" destId="{C8DDAC1F-2103-47EE-8753-4683184668F7}" srcOrd="0" destOrd="0" presId="urn:microsoft.com/office/officeart/2005/8/layout/hierarchy6"/>
    <dgm:cxn modelId="{3777A222-6C77-4050-83B0-E0435FC23A1C}" srcId="{CFFA9FDD-A992-47F1-8478-AEAEA90991D4}" destId="{9F369D0D-AA7E-429C-82B7-3AE4E60854DC}" srcOrd="2" destOrd="0" parTransId="{77A6D23C-728A-470F-A92A-F52667C8BB49}" sibTransId="{A31F7F34-013F-428C-991C-8677ABB3E8E5}"/>
    <dgm:cxn modelId="{813B6636-896A-4998-8216-73DEEFB50EAA}" type="presOf" srcId="{59F892EF-BE73-475F-B87E-0BFD74959FDE}" destId="{FAC43C04-7AE1-4A26-892E-7544D437C940}" srcOrd="0" destOrd="0" presId="urn:microsoft.com/office/officeart/2005/8/layout/hierarchy6"/>
    <dgm:cxn modelId="{09E85536-C338-4610-8412-4E1C37DFE401}" type="presOf" srcId="{D2531E8E-6AA2-47F9-9F7A-AD16705123EF}" destId="{076E225A-EE82-47EC-AD47-1142604E0BA1}" srcOrd="0" destOrd="0" presId="urn:microsoft.com/office/officeart/2005/8/layout/hierarchy6"/>
    <dgm:cxn modelId="{43422946-9F9C-4660-9634-2AB609653F67}" type="presOf" srcId="{9F369D0D-AA7E-429C-82B7-3AE4E60854DC}" destId="{24FB546E-8C92-47D1-A882-9198953982FE}" srcOrd="0" destOrd="0" presId="urn:microsoft.com/office/officeart/2005/8/layout/hierarchy6"/>
    <dgm:cxn modelId="{46B35846-996F-4ACC-8744-FA0A0539406E}" srcId="{CFFA9FDD-A992-47F1-8478-AEAEA90991D4}" destId="{F8093AA4-00CF-4AD7-9BB2-4239D0DB8E56}" srcOrd="1" destOrd="0" parTransId="{A0E0A251-29EB-46E0-A751-BF064378BDEE}" sibTransId="{A27551F6-E466-4A7B-A8CE-462D9F9ED88C}"/>
    <dgm:cxn modelId="{C7747B48-5C6B-419F-9472-2D2431467F08}" type="presOf" srcId="{D2531E8E-6AA2-47F9-9F7A-AD16705123EF}" destId="{3994A654-4A60-4706-8C7F-D041AD95BADE}" srcOrd="1" destOrd="0" presId="urn:microsoft.com/office/officeart/2005/8/layout/hierarchy6"/>
    <dgm:cxn modelId="{3031A648-41F4-4EFF-936C-D249F550B586}" type="presOf" srcId="{77A6D23C-728A-470F-A92A-F52667C8BB49}" destId="{9EBE2BAD-18B3-4EB4-973C-34608DF4AEFF}" srcOrd="0" destOrd="0" presId="urn:microsoft.com/office/officeart/2005/8/layout/hierarchy6"/>
    <dgm:cxn modelId="{0FABAE4B-8B57-44D8-A628-BDDEB4AD9FD7}" type="presOf" srcId="{423FC1DD-812E-4799-B8AE-C31907818A8F}" destId="{F0A233DC-8D58-451C-B65A-AF86BF729982}" srcOrd="0" destOrd="0" presId="urn:microsoft.com/office/officeart/2005/8/layout/hierarchy6"/>
    <dgm:cxn modelId="{54B15357-5D29-4ADA-936C-549298B251AA}" srcId="{CFFA9FDD-A992-47F1-8478-AEAEA90991D4}" destId="{DE14AA1C-1386-4113-AEC1-3DF91AB3558C}" srcOrd="0" destOrd="0" parTransId="{59F892EF-BE73-475F-B87E-0BFD74959FDE}" sibTransId="{11F1533D-0E62-41FA-A8B5-2ABD0305CD50}"/>
    <dgm:cxn modelId="{0ADA105A-31C5-40CE-B629-B06FBF3B7609}" srcId="{F4F41A18-7886-422C-9A38-A5D0A4281FFE}" destId="{D2531E8E-6AA2-47F9-9F7A-AD16705123EF}" srcOrd="3" destOrd="0" parTransId="{F5EEE3B3-328C-4825-B78C-BEB98A035F31}" sibTransId="{8DA83200-71E5-4165-B67A-B12B41091AF6}"/>
    <dgm:cxn modelId="{FF2FEE7A-512E-4FDE-A986-B9EB699A6E52}" type="presOf" srcId="{F4F41A18-7886-422C-9A38-A5D0A4281FFE}" destId="{0C381A5D-BA1F-4368-A168-543389251E0C}" srcOrd="0" destOrd="0" presId="urn:microsoft.com/office/officeart/2005/8/layout/hierarchy6"/>
    <dgm:cxn modelId="{961EDA87-7C58-4C9C-BFE5-68027883C75C}" srcId="{F4F41A18-7886-422C-9A38-A5D0A4281FFE}" destId="{0A316479-C95B-46FB-92AB-407CD28E8997}" srcOrd="1" destOrd="0" parTransId="{1AD9AC5D-6D6A-4533-927B-EF1C6B72892A}" sibTransId="{07EA756B-57C6-42DB-8571-460DC03619A4}"/>
    <dgm:cxn modelId="{C61BD691-04C5-42E4-A3F7-AF1AFE20B7D4}" type="presOf" srcId="{35B019BC-8298-4343-85C6-41722888237B}" destId="{8B60CE11-89BF-4DED-9431-8DBB4A419905}" srcOrd="0" destOrd="0" presId="urn:microsoft.com/office/officeart/2005/8/layout/hierarchy6"/>
    <dgm:cxn modelId="{B3870E92-00EE-427F-A1B1-EF2C9551F088}" type="presOf" srcId="{0A316479-C95B-46FB-92AB-407CD28E8997}" destId="{3045D321-8110-48FD-8069-612A37D1F751}" srcOrd="1" destOrd="0" presId="urn:microsoft.com/office/officeart/2005/8/layout/hierarchy6"/>
    <dgm:cxn modelId="{C7A57C92-EFC1-40A0-8C82-6FAF46C52D13}" type="presOf" srcId="{A0E0A251-29EB-46E0-A751-BF064378BDEE}" destId="{F62AB7DA-6385-45D2-89A4-BB0476F9E63F}" srcOrd="0" destOrd="0" presId="urn:microsoft.com/office/officeart/2005/8/layout/hierarchy6"/>
    <dgm:cxn modelId="{2B9B99A9-D220-4737-AFF7-DCD1B7FA6710}" srcId="{F4F41A18-7886-422C-9A38-A5D0A4281FFE}" destId="{1D3774E8-6344-475E-A4EB-BB0BF1501B90}" srcOrd="2" destOrd="0" parTransId="{996B2CD6-9A1E-48E0-89CC-1B03CE1B9E21}" sibTransId="{6020B278-46EC-4306-8E63-8D478B36BB0D}"/>
    <dgm:cxn modelId="{375F30AB-C010-4A46-A586-F9290B777966}" srcId="{F4F41A18-7886-422C-9A38-A5D0A4281FFE}" destId="{35B019BC-8298-4343-85C6-41722888237B}" srcOrd="0" destOrd="0" parTransId="{EE87038C-6688-4CC2-BBA9-615B24F87D5C}" sibTransId="{93EDF580-02AF-4BCD-B816-8018635BD4CA}"/>
    <dgm:cxn modelId="{93EF4DAD-03C8-40D6-BFC0-965401DB3A39}" type="presOf" srcId="{CFFA9FDD-A992-47F1-8478-AEAEA90991D4}" destId="{511D7295-5AE9-4BE3-9A75-48034A498412}" srcOrd="0" destOrd="0" presId="urn:microsoft.com/office/officeart/2005/8/layout/hierarchy6"/>
    <dgm:cxn modelId="{7B4B0FE0-D9EA-4ACC-867B-449CC9C7AB15}" type="presOf" srcId="{1D3774E8-6344-475E-A4EB-BB0BF1501B90}" destId="{B9CC635E-BCD9-4571-9082-1B6856287A54}" srcOrd="1" destOrd="0" presId="urn:microsoft.com/office/officeart/2005/8/layout/hierarchy6"/>
    <dgm:cxn modelId="{FF7F40F0-A66E-4D2D-9FC3-5688E0E7B08C}" type="presOf" srcId="{F8093AA4-00CF-4AD7-9BB2-4239D0DB8E56}" destId="{99E44072-1ADC-436A-A2F0-337103303B35}" srcOrd="0" destOrd="0" presId="urn:microsoft.com/office/officeart/2005/8/layout/hierarchy6"/>
    <dgm:cxn modelId="{B9366588-3839-4B4B-A9D6-2C9E441B9BAE}" type="presParOf" srcId="{0C381A5D-BA1F-4368-A168-543389251E0C}" destId="{8D31E8A4-6C6C-4FD5-ACCB-3B7618C5A399}" srcOrd="0" destOrd="0" presId="urn:microsoft.com/office/officeart/2005/8/layout/hierarchy6"/>
    <dgm:cxn modelId="{E0E972D7-E74A-475F-B18E-4A6E733750EC}" type="presParOf" srcId="{8D31E8A4-6C6C-4FD5-ACCB-3B7618C5A399}" destId="{3E7AF929-A5BC-4A80-A383-C68029C4B83B}" srcOrd="0" destOrd="0" presId="urn:microsoft.com/office/officeart/2005/8/layout/hierarchy6"/>
    <dgm:cxn modelId="{10B11B63-F22E-4063-B513-11CE3917AFE0}" type="presParOf" srcId="{8D31E8A4-6C6C-4FD5-ACCB-3B7618C5A399}" destId="{E54008BB-5019-45D7-A61B-C0BBAD8B5D69}" srcOrd="1" destOrd="0" presId="urn:microsoft.com/office/officeart/2005/8/layout/hierarchy6"/>
    <dgm:cxn modelId="{BB67A756-43F8-41E4-9C22-D8CA9D5F8CF5}" type="presParOf" srcId="{E54008BB-5019-45D7-A61B-C0BBAD8B5D69}" destId="{9B4B950C-17FB-4B77-A955-2A978763B0E5}" srcOrd="0" destOrd="0" presId="urn:microsoft.com/office/officeart/2005/8/layout/hierarchy6"/>
    <dgm:cxn modelId="{04ABAC17-BDFE-4F7D-82E5-F48F4E58C2B0}" type="presParOf" srcId="{9B4B950C-17FB-4B77-A955-2A978763B0E5}" destId="{8B60CE11-89BF-4DED-9431-8DBB4A419905}" srcOrd="0" destOrd="0" presId="urn:microsoft.com/office/officeart/2005/8/layout/hierarchy6"/>
    <dgm:cxn modelId="{46EEFAC9-4619-474A-813A-4774039446DD}" type="presParOf" srcId="{9B4B950C-17FB-4B77-A955-2A978763B0E5}" destId="{35C91384-E488-4982-92E2-538FABC01139}" srcOrd="1" destOrd="0" presId="urn:microsoft.com/office/officeart/2005/8/layout/hierarchy6"/>
    <dgm:cxn modelId="{EA2043ED-DE74-4788-88C2-A5C37864D4BB}" type="presParOf" srcId="{35C91384-E488-4982-92E2-538FABC01139}" destId="{F0A233DC-8D58-451C-B65A-AF86BF729982}" srcOrd="0" destOrd="0" presId="urn:microsoft.com/office/officeart/2005/8/layout/hierarchy6"/>
    <dgm:cxn modelId="{1CC3CAC9-CB99-4B38-9337-FA610001DB06}" type="presParOf" srcId="{35C91384-E488-4982-92E2-538FABC01139}" destId="{0761DF61-564E-48EC-A544-64AE1A69972A}" srcOrd="1" destOrd="0" presId="urn:microsoft.com/office/officeart/2005/8/layout/hierarchy6"/>
    <dgm:cxn modelId="{B8B82E51-FB16-4AB8-9C89-0125853EFBA5}" type="presParOf" srcId="{0761DF61-564E-48EC-A544-64AE1A69972A}" destId="{511D7295-5AE9-4BE3-9A75-48034A498412}" srcOrd="0" destOrd="0" presId="urn:microsoft.com/office/officeart/2005/8/layout/hierarchy6"/>
    <dgm:cxn modelId="{066A9103-BE0D-4068-8D5A-7C482DFAFCEE}" type="presParOf" srcId="{0761DF61-564E-48EC-A544-64AE1A69972A}" destId="{7B0DBDDF-CB62-443B-85CD-5C67580A657C}" srcOrd="1" destOrd="0" presId="urn:microsoft.com/office/officeart/2005/8/layout/hierarchy6"/>
    <dgm:cxn modelId="{0BFAE405-8996-4B1E-856B-BD2E29F5DFB4}" type="presParOf" srcId="{7B0DBDDF-CB62-443B-85CD-5C67580A657C}" destId="{FAC43C04-7AE1-4A26-892E-7544D437C940}" srcOrd="0" destOrd="0" presId="urn:microsoft.com/office/officeart/2005/8/layout/hierarchy6"/>
    <dgm:cxn modelId="{C3B5759C-3D7D-49CD-8936-8E0F9C7647DF}" type="presParOf" srcId="{7B0DBDDF-CB62-443B-85CD-5C67580A657C}" destId="{D1A47B6E-D68F-4045-B9E6-20BA6C26EA23}" srcOrd="1" destOrd="0" presId="urn:microsoft.com/office/officeart/2005/8/layout/hierarchy6"/>
    <dgm:cxn modelId="{DFB87E16-40BE-431A-97FE-6ED6C8A84D62}" type="presParOf" srcId="{D1A47B6E-D68F-4045-B9E6-20BA6C26EA23}" destId="{C8DDAC1F-2103-47EE-8753-4683184668F7}" srcOrd="0" destOrd="0" presId="urn:microsoft.com/office/officeart/2005/8/layout/hierarchy6"/>
    <dgm:cxn modelId="{ACE300CB-3485-491F-9A3B-24E0CE30718D}" type="presParOf" srcId="{D1A47B6E-D68F-4045-B9E6-20BA6C26EA23}" destId="{99A37F64-42CF-42AD-AD2F-505DF5DF260E}" srcOrd="1" destOrd="0" presId="urn:microsoft.com/office/officeart/2005/8/layout/hierarchy6"/>
    <dgm:cxn modelId="{866EB6B8-99B1-4EF7-9A20-06A7048014F6}" type="presParOf" srcId="{7B0DBDDF-CB62-443B-85CD-5C67580A657C}" destId="{F62AB7DA-6385-45D2-89A4-BB0476F9E63F}" srcOrd="2" destOrd="0" presId="urn:microsoft.com/office/officeart/2005/8/layout/hierarchy6"/>
    <dgm:cxn modelId="{A22C88EB-8D84-4BAF-8B2E-C5392DA57061}" type="presParOf" srcId="{7B0DBDDF-CB62-443B-85CD-5C67580A657C}" destId="{42D0C894-D79F-493B-A065-7E5ED0C90A0B}" srcOrd="3" destOrd="0" presId="urn:microsoft.com/office/officeart/2005/8/layout/hierarchy6"/>
    <dgm:cxn modelId="{28FF3069-1B90-49BA-8414-E261DE9B0C2E}" type="presParOf" srcId="{42D0C894-D79F-493B-A065-7E5ED0C90A0B}" destId="{99E44072-1ADC-436A-A2F0-337103303B35}" srcOrd="0" destOrd="0" presId="urn:microsoft.com/office/officeart/2005/8/layout/hierarchy6"/>
    <dgm:cxn modelId="{1BEE2C88-38CE-4E3E-901D-71BC0098353A}" type="presParOf" srcId="{42D0C894-D79F-493B-A065-7E5ED0C90A0B}" destId="{3C025108-B703-43CF-B583-3BC871E8CED9}" srcOrd="1" destOrd="0" presId="urn:microsoft.com/office/officeart/2005/8/layout/hierarchy6"/>
    <dgm:cxn modelId="{E9CFE56B-86B1-4936-B9CE-16A5AA02D007}" type="presParOf" srcId="{7B0DBDDF-CB62-443B-85CD-5C67580A657C}" destId="{9EBE2BAD-18B3-4EB4-973C-34608DF4AEFF}" srcOrd="4" destOrd="0" presId="urn:microsoft.com/office/officeart/2005/8/layout/hierarchy6"/>
    <dgm:cxn modelId="{A141F3F4-7C73-4DC9-912D-38B1198339C9}" type="presParOf" srcId="{7B0DBDDF-CB62-443B-85CD-5C67580A657C}" destId="{94FAFD99-D5CC-4DCA-93FB-77D52FC0D606}" srcOrd="5" destOrd="0" presId="urn:microsoft.com/office/officeart/2005/8/layout/hierarchy6"/>
    <dgm:cxn modelId="{7B1215B9-5FED-43D3-B28B-2DBBB00FE71E}" type="presParOf" srcId="{94FAFD99-D5CC-4DCA-93FB-77D52FC0D606}" destId="{24FB546E-8C92-47D1-A882-9198953982FE}" srcOrd="0" destOrd="0" presId="urn:microsoft.com/office/officeart/2005/8/layout/hierarchy6"/>
    <dgm:cxn modelId="{D682A0E2-F902-4129-BF18-367FC8329A79}" type="presParOf" srcId="{94FAFD99-D5CC-4DCA-93FB-77D52FC0D606}" destId="{B172184D-0118-49E5-AD40-0A51B1571DA1}" srcOrd="1" destOrd="0" presId="urn:microsoft.com/office/officeart/2005/8/layout/hierarchy6"/>
    <dgm:cxn modelId="{849C20DC-298B-41C2-8674-EFD239B7FAE1}" type="presParOf" srcId="{0C381A5D-BA1F-4368-A168-543389251E0C}" destId="{225F1DC9-9AD5-4444-86B1-E66DB354B698}" srcOrd="1" destOrd="0" presId="urn:microsoft.com/office/officeart/2005/8/layout/hierarchy6"/>
    <dgm:cxn modelId="{4E601763-DC3B-46FF-A4E8-2114FE747FC2}" type="presParOf" srcId="{225F1DC9-9AD5-4444-86B1-E66DB354B698}" destId="{00CA52BC-C584-436A-9A56-3EAE2758F152}" srcOrd="0" destOrd="0" presId="urn:microsoft.com/office/officeart/2005/8/layout/hierarchy6"/>
    <dgm:cxn modelId="{CC70D95F-08A9-42D2-8F2C-5CFB25622E72}" type="presParOf" srcId="{00CA52BC-C584-436A-9A56-3EAE2758F152}" destId="{2ADFDCA1-6C7E-4278-A7DF-B95268611313}" srcOrd="0" destOrd="0" presId="urn:microsoft.com/office/officeart/2005/8/layout/hierarchy6"/>
    <dgm:cxn modelId="{34A36099-EA1B-4DC0-AE85-D72D229F21E3}" type="presParOf" srcId="{00CA52BC-C584-436A-9A56-3EAE2758F152}" destId="{3045D321-8110-48FD-8069-612A37D1F751}" srcOrd="1" destOrd="0" presId="urn:microsoft.com/office/officeart/2005/8/layout/hierarchy6"/>
    <dgm:cxn modelId="{33095493-0909-49F0-A59C-E1BCC68D677A}" type="presParOf" srcId="{225F1DC9-9AD5-4444-86B1-E66DB354B698}" destId="{9C6F5426-AFCC-449F-AFA8-474917D48627}" srcOrd="1" destOrd="0" presId="urn:microsoft.com/office/officeart/2005/8/layout/hierarchy6"/>
    <dgm:cxn modelId="{D3202AF4-90B5-4C04-B502-B06FB09FE043}" type="presParOf" srcId="{9C6F5426-AFCC-449F-AFA8-474917D48627}" destId="{032AF188-360E-4B25-A43B-C1714EE0ACC5}" srcOrd="0" destOrd="0" presId="urn:microsoft.com/office/officeart/2005/8/layout/hierarchy6"/>
    <dgm:cxn modelId="{26D04512-2A5F-4903-9D96-2F44D8B10741}" type="presParOf" srcId="{225F1DC9-9AD5-4444-86B1-E66DB354B698}" destId="{EE9E0147-B964-4516-93C1-2F4B6A20B9BA}" srcOrd="2" destOrd="0" presId="urn:microsoft.com/office/officeart/2005/8/layout/hierarchy6"/>
    <dgm:cxn modelId="{ACB26238-BF64-45D1-BD7B-284C46B347FD}" type="presParOf" srcId="{EE9E0147-B964-4516-93C1-2F4B6A20B9BA}" destId="{0372A1D0-A250-45BA-BCA9-7DFD88EE19C1}" srcOrd="0" destOrd="0" presId="urn:microsoft.com/office/officeart/2005/8/layout/hierarchy6"/>
    <dgm:cxn modelId="{87A640CD-0B2C-42D3-883F-D582D6885C64}" type="presParOf" srcId="{EE9E0147-B964-4516-93C1-2F4B6A20B9BA}" destId="{B9CC635E-BCD9-4571-9082-1B6856287A54}" srcOrd="1" destOrd="0" presId="urn:microsoft.com/office/officeart/2005/8/layout/hierarchy6"/>
    <dgm:cxn modelId="{81F13050-402D-45FD-925B-B1348F1F3F61}" type="presParOf" srcId="{225F1DC9-9AD5-4444-86B1-E66DB354B698}" destId="{B0987CAB-64BD-4A7C-92FF-E1F57A2FC10C}" srcOrd="3" destOrd="0" presId="urn:microsoft.com/office/officeart/2005/8/layout/hierarchy6"/>
    <dgm:cxn modelId="{99A673D5-2E9A-47BB-B164-7B846665857D}" type="presParOf" srcId="{B0987CAB-64BD-4A7C-92FF-E1F57A2FC10C}" destId="{D9755F7C-05E4-4A43-B366-86CC10E1C4F3}" srcOrd="0" destOrd="0" presId="urn:microsoft.com/office/officeart/2005/8/layout/hierarchy6"/>
    <dgm:cxn modelId="{7A143E3D-F069-4EC7-90F9-AB86021F78D7}" type="presParOf" srcId="{225F1DC9-9AD5-4444-86B1-E66DB354B698}" destId="{198BF812-5529-4BFA-A51A-C304223A86F3}" srcOrd="4" destOrd="0" presId="urn:microsoft.com/office/officeart/2005/8/layout/hierarchy6"/>
    <dgm:cxn modelId="{8D7D42DD-83D9-4123-8FD5-3E4428C4A6C9}" type="presParOf" srcId="{198BF812-5529-4BFA-A51A-C304223A86F3}" destId="{076E225A-EE82-47EC-AD47-1142604E0BA1}" srcOrd="0" destOrd="0" presId="urn:microsoft.com/office/officeart/2005/8/layout/hierarchy6"/>
    <dgm:cxn modelId="{349FE1AC-060F-4745-A885-0A80D2EE4E55}" type="presParOf" srcId="{198BF812-5529-4BFA-A51A-C304223A86F3}" destId="{3994A654-4A60-4706-8C7F-D041AD95BADE}" srcOrd="1" destOrd="0" presId="urn:microsoft.com/office/officeart/2005/8/layout/hierarchy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76E225A-EE82-47EC-AD47-1142604E0BA1}">
      <dsp:nvSpPr>
        <dsp:cNvPr id="0" name=""/>
        <dsp:cNvSpPr/>
      </dsp:nvSpPr>
      <dsp:spPr>
        <a:xfrm>
          <a:off x="0" y="2770653"/>
          <a:ext cx="7543800" cy="1138936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4480" tIns="284480" rIns="284480" bIns="28448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000" kern="1200" dirty="0"/>
            <a:t>Outputs</a:t>
          </a:r>
        </a:p>
      </dsp:txBody>
      <dsp:txXfrm>
        <a:off x="0" y="2770653"/>
        <a:ext cx="2263140" cy="1138936"/>
      </dsp:txXfrm>
    </dsp:sp>
    <dsp:sp modelId="{0372A1D0-A250-45BA-BCA9-7DFD88EE19C1}">
      <dsp:nvSpPr>
        <dsp:cNvPr id="0" name=""/>
        <dsp:cNvSpPr/>
      </dsp:nvSpPr>
      <dsp:spPr>
        <a:xfrm>
          <a:off x="0" y="1441894"/>
          <a:ext cx="7543800" cy="1138936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4480" tIns="284480" rIns="284480" bIns="28448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000" kern="1200" dirty="0"/>
            <a:t>Process</a:t>
          </a:r>
        </a:p>
      </dsp:txBody>
      <dsp:txXfrm>
        <a:off x="0" y="1441894"/>
        <a:ext cx="2263140" cy="1138936"/>
      </dsp:txXfrm>
    </dsp:sp>
    <dsp:sp modelId="{2ADFDCA1-6C7E-4278-A7DF-B95268611313}">
      <dsp:nvSpPr>
        <dsp:cNvPr id="0" name=""/>
        <dsp:cNvSpPr/>
      </dsp:nvSpPr>
      <dsp:spPr>
        <a:xfrm>
          <a:off x="0" y="113134"/>
          <a:ext cx="7543800" cy="1138936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4480" tIns="284480" rIns="284480" bIns="28448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000" kern="1200" dirty="0"/>
            <a:t>Input</a:t>
          </a:r>
        </a:p>
      </dsp:txBody>
      <dsp:txXfrm>
        <a:off x="0" y="113134"/>
        <a:ext cx="2263140" cy="1138936"/>
      </dsp:txXfrm>
    </dsp:sp>
    <dsp:sp modelId="{8B60CE11-89BF-4DED-9431-8DBB4A419905}">
      <dsp:nvSpPr>
        <dsp:cNvPr id="0" name=""/>
        <dsp:cNvSpPr/>
      </dsp:nvSpPr>
      <dsp:spPr>
        <a:xfrm>
          <a:off x="4116196" y="208045"/>
          <a:ext cx="1423671" cy="94911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Business Proposal</a:t>
          </a:r>
        </a:p>
      </dsp:txBody>
      <dsp:txXfrm>
        <a:off x="4143995" y="235844"/>
        <a:ext cx="1368073" cy="893516"/>
      </dsp:txXfrm>
    </dsp:sp>
    <dsp:sp modelId="{F0A233DC-8D58-451C-B65A-AF86BF729982}">
      <dsp:nvSpPr>
        <dsp:cNvPr id="0" name=""/>
        <dsp:cNvSpPr/>
      </dsp:nvSpPr>
      <dsp:spPr>
        <a:xfrm>
          <a:off x="4782312" y="1157159"/>
          <a:ext cx="91440" cy="37964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79645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11D7295-5AE9-4BE3-9A75-48034A498412}">
      <dsp:nvSpPr>
        <dsp:cNvPr id="0" name=""/>
        <dsp:cNvSpPr/>
      </dsp:nvSpPr>
      <dsp:spPr>
        <a:xfrm>
          <a:off x="4116196" y="1536805"/>
          <a:ext cx="1423671" cy="94911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Interviews/ Questionnaires/ Research</a:t>
          </a:r>
        </a:p>
      </dsp:txBody>
      <dsp:txXfrm>
        <a:off x="4143995" y="1564604"/>
        <a:ext cx="1368073" cy="893516"/>
      </dsp:txXfrm>
    </dsp:sp>
    <dsp:sp modelId="{FAC43C04-7AE1-4A26-892E-7544D437C940}">
      <dsp:nvSpPr>
        <dsp:cNvPr id="0" name=""/>
        <dsp:cNvSpPr/>
      </dsp:nvSpPr>
      <dsp:spPr>
        <a:xfrm>
          <a:off x="2977259" y="2485919"/>
          <a:ext cx="1850772" cy="379645"/>
        </a:xfrm>
        <a:custGeom>
          <a:avLst/>
          <a:gdLst/>
          <a:ahLst/>
          <a:cxnLst/>
          <a:rect l="0" t="0" r="0" b="0"/>
          <a:pathLst>
            <a:path>
              <a:moveTo>
                <a:pt x="1850772" y="0"/>
              </a:moveTo>
              <a:lnTo>
                <a:pt x="1850772" y="189822"/>
              </a:lnTo>
              <a:lnTo>
                <a:pt x="0" y="189822"/>
              </a:lnTo>
              <a:lnTo>
                <a:pt x="0" y="379645"/>
              </a:lnTo>
            </a:path>
          </a:pathLst>
        </a:custGeom>
        <a:noFill/>
        <a:ln w="158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8DDAC1F-2103-47EE-8753-4683184668F7}">
      <dsp:nvSpPr>
        <dsp:cNvPr id="0" name=""/>
        <dsp:cNvSpPr/>
      </dsp:nvSpPr>
      <dsp:spPr>
        <a:xfrm>
          <a:off x="2265423" y="2865565"/>
          <a:ext cx="1423671" cy="94911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ASRs</a:t>
          </a:r>
        </a:p>
      </dsp:txBody>
      <dsp:txXfrm>
        <a:off x="2293222" y="2893364"/>
        <a:ext cx="1368073" cy="893516"/>
      </dsp:txXfrm>
    </dsp:sp>
    <dsp:sp modelId="{F62AB7DA-6385-45D2-89A4-BB0476F9E63F}">
      <dsp:nvSpPr>
        <dsp:cNvPr id="0" name=""/>
        <dsp:cNvSpPr/>
      </dsp:nvSpPr>
      <dsp:spPr>
        <a:xfrm>
          <a:off x="4782312" y="2485919"/>
          <a:ext cx="91440" cy="37964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79645"/>
              </a:lnTo>
            </a:path>
          </a:pathLst>
        </a:custGeom>
        <a:noFill/>
        <a:ln w="158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9E44072-1ADC-436A-A2F0-337103303B35}">
      <dsp:nvSpPr>
        <dsp:cNvPr id="0" name=""/>
        <dsp:cNvSpPr/>
      </dsp:nvSpPr>
      <dsp:spPr>
        <a:xfrm>
          <a:off x="4116196" y="2865565"/>
          <a:ext cx="1423671" cy="94911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Constraints</a:t>
          </a:r>
        </a:p>
      </dsp:txBody>
      <dsp:txXfrm>
        <a:off x="4143995" y="2893364"/>
        <a:ext cx="1368073" cy="893516"/>
      </dsp:txXfrm>
    </dsp:sp>
    <dsp:sp modelId="{9EBE2BAD-18B3-4EB4-973C-34608DF4AEFF}">
      <dsp:nvSpPr>
        <dsp:cNvPr id="0" name=""/>
        <dsp:cNvSpPr/>
      </dsp:nvSpPr>
      <dsp:spPr>
        <a:xfrm>
          <a:off x="4828032" y="2485919"/>
          <a:ext cx="1850772" cy="37964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9822"/>
              </a:lnTo>
              <a:lnTo>
                <a:pt x="1850772" y="189822"/>
              </a:lnTo>
              <a:lnTo>
                <a:pt x="1850772" y="379645"/>
              </a:lnTo>
            </a:path>
          </a:pathLst>
        </a:custGeom>
        <a:noFill/>
        <a:ln w="158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4FB546E-8C92-47D1-A882-9198953982FE}">
      <dsp:nvSpPr>
        <dsp:cNvPr id="0" name=""/>
        <dsp:cNvSpPr/>
      </dsp:nvSpPr>
      <dsp:spPr>
        <a:xfrm>
          <a:off x="5966968" y="2865565"/>
          <a:ext cx="1423671" cy="94911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Success Factors</a:t>
          </a:r>
        </a:p>
      </dsp:txBody>
      <dsp:txXfrm>
        <a:off x="5994767" y="2893364"/>
        <a:ext cx="1368073" cy="89351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6">
  <dgm:title val=""/>
  <dgm:desc val=""/>
  <dgm:catLst>
    <dgm:cat type="hierarchy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>
      <dgm:param type="vertAlign" val="mid"/>
      <dgm:param type="horzAlign" val="ctr"/>
    </dgm:alg>
    <dgm:shape xmlns:r="http://schemas.openxmlformats.org/officeDocument/2006/relationships" r:blip="">
      <dgm:adjLst/>
    </dgm:shape>
    <dgm:presOf/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 refType="w" fact="0.3"/>
              <dgm:constr type="t" for="ch" forName="hierFlow"/>
              <dgm:constr type="r" for="ch" forName="hierFlow" refType="w" fact="0.98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/>
              <dgm:constr type="r" for="ch" forName="hierFlow" refType="w" fact="0.7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w" for="des" forName="level1Shape" refType="w"/>
          <dgm:constr type="h" for="des" forName="level1Shape" refType="w" refFor="des" refForName="level1Shape" fact="0.66667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h" refFor="des" refForName="level1Shape" op="equ" fact="0.4"/>
          <dgm:constr type="sibSp" for="des" forName="hierChild1" refType="w" refFor="des" refForName="level1Shape" op="equ" fact="0.3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h" refFor="des" refForName="level1Shape" op="equ"/>
          <dgm:constr type="userB" for="des" refType="sp" refFor="des" op="equ"/>
          <dgm:constr type="h" for="des" forName="firstBuf" refType="h" refFor="des" refForName="level1Shape" fact="0.1"/>
        </dgm:constrLst>
      </dgm:else>
    </dgm:choose>
    <dgm:ruleLst/>
    <dgm:layoutNode name="hierFlow">
      <dgm:alg type="lin">
        <dgm:param type="linDir" val="fromT"/>
        <dgm:param type="nodeVertAlign" val="t"/>
        <dgm:param type="vertAlign" val="t"/>
        <dgm:param type="nodeHorzAlign" val="ctr"/>
        <dgm:param type="fallback" val="2D"/>
      </dgm:alg>
      <dgm:shape xmlns:r="http://schemas.openxmlformats.org/officeDocument/2006/relationships" r:blip="">
        <dgm:adjLst/>
      </dgm:shape>
      <dgm:presOf/>
      <dgm:constrLst/>
      <dgm:ruleLst/>
      <dgm:choose name="Name6">
        <dgm:if name="Name7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8"/>
      </dgm:choose>
      <dgm:layoutNode name="hierChild1">
        <dgm:varLst>
          <dgm:chPref val="1"/>
          <dgm:animOne val="branch"/>
          <dgm:animLvl val="lvl"/>
        </dgm:varLst>
        <dgm:choose name="Name9">
          <dgm:if name="Name10" func="var" arg="dir" op="equ" val="norm">
            <dgm:alg type="hierChild">
              <dgm:param type="linDir" val="fromL"/>
              <dgm:param type="vertAlign" val="t"/>
            </dgm:alg>
          </dgm:if>
          <dgm:else name="Name11">
            <dgm:alg type="hierChild">
              <dgm:param type="linDir" val="fromR"/>
              <dgm:param type="vertAlign" val="t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primFontSz" for="des" ptType="node" op="equ"/>
        </dgm:constrLst>
        <dgm:ruleLst/>
        <dgm:forEach name="Name12" axis="ch" cnt="3">
          <dgm:forEach name="Name13" axis="self" ptType="node">
            <dgm:layoutNode name="Name14">
              <dgm:alg type="hierRoot"/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primFontSz" val="65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15">
                  <dgm:if name="Name16" func="var" arg="dir" op="equ" val="norm">
                    <dgm:alg type="hierChild">
                      <dgm:param type="linDir" val="fromL"/>
                    </dgm:alg>
                  </dgm:if>
                  <dgm:else name="Name17">
                    <dgm:alg type="hierChild">
                      <dgm:param type="linDir" val="from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18" axis="self" ptType="parTrans" cnt="1">
                    <dgm:layoutNode name="Name19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</dgm:alg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1"/>
                        <dgm:constr type="begPad"/>
                        <dgm:constr type="endPad"/>
                      </dgm:constrLst>
                      <dgm:ruleLst/>
                    </dgm:layoutNode>
                  </dgm:forEach>
                  <dgm:forEach name="Name20" axis="self" ptType="node">
                    <dgm:layoutNode name="Name21">
                      <dgm:alg type="hierRoot"/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primFontSz" val="65"/>
                          <dgm:constr type="tMarg" refType="primFontSz" fact="0.3"/>
                          <dgm:constr type="bMarg" refType="primFontSz" fact="0.3"/>
                          <dgm:constr type="lMarg" refType="primFontSz" fact="0.3"/>
                          <dgm:constr type="r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22">
                          <dgm:if name="Name23" func="var" arg="dir" op="equ" val="norm">
                            <dgm:alg type="hierChild">
                              <dgm:param type="linDir" val="fromL"/>
                            </dgm:alg>
                          </dgm:if>
                          <dgm:else name="Name24">
                            <dgm:alg type="hierChild">
                              <dgm:param type="linDir" val="from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25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alg type="lin">
        <dgm:param type="linDir" val="fromT"/>
        <dgm:param type="nodeVertAlign" val="t"/>
        <dgm:param type="vertAlign" val="t"/>
        <dgm:param type="nodeHorzAlign" val="ctr"/>
      </dgm:alg>
      <dgm:shape xmlns:r="http://schemas.openxmlformats.org/officeDocument/2006/relationships" r:blip="">
        <dgm:adjLst/>
      </dgm:shape>
      <dgm:presOf/>
      <dgm:constrLst>
        <dgm:constr type="userB"/>
        <dgm:constr type="w" for="ch" forName="rectComp" refType="w"/>
        <dgm:constr type="h" for="ch" forName="rectComp" refType="h"/>
        <dgm:constr type="w" for="des" forName="bgRect" refType="w"/>
        <dgm:constr type="primFontSz" for="des" forName="bgRectTx" op="equ"/>
      </dgm:constrLst>
      <dgm:ruleLst/>
      <dgm:forEach name="Name26" axis="ch" ptType="node" st="2">
        <dgm:layoutNode name="rectComp">
          <dgm:alg type="composite">
            <dgm:param type="vertAlign" val="t"/>
            <dgm:param type="horzAlign" val="ctr"/>
          </dgm:alg>
          <dgm:shape xmlns:r="http://schemas.openxmlformats.org/officeDocument/2006/relationships" r:blip="">
            <dgm:adjLst/>
          </dgm:shape>
          <dgm:presOf/>
          <dgm:choose name="Name27">
            <dgm:if name="Name28" func="var" arg="dir" op="equ" val="norm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l" for="ch" forName="bgRectTx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if>
            <dgm:else name="Name29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r" for="ch" forName="bgRectTx" refType="w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else>
          </dgm:choose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presOf axis="desOrSelf" ptType="node"/>
            <dgm:shape xmlns:r="http://schemas.openxmlformats.org/officeDocument/2006/relationships" type="rect" r:blip="" zOrderOff="-999" hideGeom="1">
              <dgm:adjLst/>
            </dgm:shape>
            <dgm:constrLst>
              <dgm:constr type="primFontSz" val="65"/>
            </dgm:constrLst>
            <dgm:ruleLst>
              <dgm:rule type="primFontSz" val="5" fact="NaN" max="NaN"/>
            </dgm:ruleLst>
          </dgm:layoutNode>
        </dgm:layoutNode>
        <dgm:choose name="Name30">
          <dgm:if name="Name31" axis="self" ptType="node" func="revPos" op="gte" val="2">
            <dgm:layoutNode name="spComp">
              <dgm:alg type="composite">
                <dgm:param type="vertAlign" val="t"/>
                <dgm:param type="horzAlign" val="ctr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vSp"/>
                <dgm:constr type="t" for="ch" forName="vSp"/>
                <dgm:constr type="h" for="ch" forName="vSp" refType="userB"/>
                <dgm:constr type="hOff" for="ch" forName="vSp" refType="userA" fact="-0.2"/>
              </dgm:constrLst>
              <dgm:ruleLst/>
              <dgm:layoutNode name="v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32"/>
        </dgm:choos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5-08-20T17:36:09.40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60 1030 8 0 0,'-19'-2'-3'0'0,"17"1"15"0"0,0 0 1 0 0,0 1-1 0 0,0 0 1 0 0,-1-1 0 0 0,1 1-1 0 0,0 0 1 0 0,0 0 0 0 0,-1 0-1 0 0,1 1 1 0 0,0-1-1 0 0,0 0 1 0 0,0 1 0 0 0,-3 0-1 0 0,-3 1 2646 0 0,20-10-1377 0 0,92-55-179 0 0,68-36-408 0 0,64-37-617 0 0,-135 74 298 0 0,-90 55-276 0 0,-1-1 1 0 0,0 0-1 0 0,16-17 0 0 0,-19 17-16 0 0,1 0-1 0 0,0 1 1 0 0,1 0-1 0 0,-1 0 1 0 0,17-9-1 0 0,26-6 84 0 0,-25 10-6 0 0,0 0 0 0 0,29-20 0 0 0,236-145 328 0 0,-174 129-188 0 0,-81 35-46 0 0,51-26 0 0 0,-56 20-111 0 0,-21 13-83 0 0,-1 0 0 0 0,2 0 0 0 0,13-5 0 0 0,262-118 100 0 0,-275 124-168 0 0,36-13-368 0 0,-16 13-4967 0 0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5-08-20T17:36:14.78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11 0 4841 0 0,'-4'10'4272'0'0,"-2"5"-4359"0"0,6-8 90 0 0,0 0 0 0 0,1 1 0 0 0,0-1 0 0 0,0 0 0 0 0,0 0 0 0 0,1 0 0 0 0,0 0 0 0 0,1 0 0 0 0,-1-1 0 0 0,1 1 0 0 0,1 0 0 0 0,-1-1 0 0 0,1 0 0 0 0,0 0-1 0 0,0 0 1 0 0,1-1 0 0 0,0 1 0 0 0,0-1 0 0 0,0 0 0 0 0,1-1 0 0 0,10 8 0 0 0,-6-8-105 0 0,0 0-1 0 0,0 0 1 0 0,1-1-1 0 0,0-1 0 0 0,-1 0 1 0 0,1 0-1 0 0,0-1 1 0 0,12 0-1 0 0,-12-1-90 0 0,63-1-4519 0 0,-68 2 4114 0 0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5-08-20T17:36:15.57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131 849 6945 0 0,'1'-9'0'0'0,"1"-1"-1"0"0,0 1 0 0 0,1 0 0 0 0,0 0 0 0 0,1 1 0 0 0,0-1 0 0 0,0 1 0 0 0,6-9 0 0 0,0-3 102 0 0,5-11-74 0 0,-2 0 0 0 0,-1-1 0 0 0,-2-1 0 0 0,0 0 0 0 0,-3 0 0 0 0,-1-1 1 0 0,-1 0-1 0 0,-2 0 0 0 0,-1 0 0 0 0,-2-1 0 0 0,-1 1 0 0 0,-2 0 0 0 0,-8-39 1 0 0,6 54 369 0 0,0 0 0 0 0,-1 1 0 0 0,0 0 0 0 0,-2 0 0 0 0,0 1 1 0 0,-1 0-1 0 0,-1 0 0 0 0,0 1 0 0 0,-1 0 0 0 0,-25-27 1 0 0,34 41-366 0 0,0 1 1 0 0,-1-1-1 0 0,1 0 1 0 0,0 1-1 0 0,0 0 1 0 0,-1-1-1 0 0,1 1 1 0 0,0 0-1 0 0,-1 0 1 0 0,1 0-1 0 0,-1 1 1 0 0,-4-2-1 0 0,6 2-26 0 0,-1 0 0 0 0,1 0 0 0 0,0 0 0 0 0,-1 0 0 0 0,1 0 1 0 0,0 0-1 0 0,0 0 0 0 0,-1 1 0 0 0,1-1 0 0 0,0 0 0 0 0,-1 1 0 0 0,1-1 0 0 0,0 1 0 0 0,0-1 0 0 0,0 1 0 0 0,0-1 0 0 0,-1 1 1 0 0,1 0-1 0 0,0 0 0 0 0,0 0 0 0 0,0 0 0 0 0,1-1 0 0 0,-1 1 0 0 0,0 0 0 0 0,0 0 0 0 0,-1 2 0 0 0,-7 17-18 0 0,0 0 0 0 0,2 1 0 0 0,0-1-1 0 0,1 1 1 0 0,1 1 0 0 0,2-1-1 0 0,0 1 1 0 0,1-1 0 0 0,1 42 0 0 0,5 28 61 0 0,27 144 0 0 0,-13-111-49 0 0,-2-20-6 0 0,47 172 0 0 0,-50-240-2 0 0,20 41 0 0 0,5 10 115 0 0,-38-85-108 0 0,1 0-1 0 0,0 0 1 0 0,-1 0 0 0 0,1 1-1 0 0,-1-1 1 0 0,0 0 0 0 0,0 0-1 0 0,1 0 1 0 0,-1 0 0 0 0,-1 0-1 0 0,1 1 1 0 0,-1 1 0 0 0,1-3-2 0 0,0-1 1 0 0,0 0 0 0 0,0 1-1 0 0,0-1 1 0 0,-1 1 0 0 0,1-1-1 0 0,0 0 1 0 0,0 1 0 0 0,-1-1-1 0 0,1 0 1 0 0,0 1 0 0 0,0-1 0 0 0,-1 0-1 0 0,1 0 1 0 0,0 1 0 0 0,-1-1-1 0 0,1 0 1 0 0,-1 0 0 0 0,1 0-1 0 0,0 1 1 0 0,-1-1 0 0 0,1 0-1 0 0,0 0 1 0 0,-1 0 0 0 0,-1 0-1 0 0,1 0 1 0 0,0 0-1 0 0,0 0 1 0 0,0 0-1 0 0,0-1 1 0 0,0 1-1 0 0,0 0 0 0 0,0-1 1 0 0,0 1-1 0 0,-1 0 1 0 0,1-1-1 0 0,0 0 1 0 0,-1 0-1 0 0,-33-18-46 0 0,24 14 52 0 0,1 0 0 0 0,0-1 0 0 0,0 0 0 0 0,-13-11 0 0 0,-55-45 158 0 0,76 61-158 0 0,-1-1-1 0 0,1 0 1 0 0,0 1 0 0 0,0-1-1 0 0,1 0 1 0 0,-1 0 0 0 0,0 0-1 0 0,1-1 1 0 0,-1 1 0 0 0,1 0-1 0 0,-1-1 1 0 0,1 1 0 0 0,-1-5-1 0 0,2 6 1 0 0,0 0 0 0 0,0-1-1 0 0,0 1 1 0 0,1 0 0 0 0,-1 0-1 0 0,1 0 1 0 0,-1-1 0 0 0,1 1-1 0 0,-1 0 1 0 0,1 0 0 0 0,-1 0-1 0 0,1 0 1 0 0,0 0 0 0 0,0 0-1 0 0,0 0 1 0 0,-1 0 0 0 0,1 1-1 0 0,0-1 1 0 0,0 0 0 0 0,0 0-1 0 0,0 1 1 0 0,0-1 0 0 0,1 1-1 0 0,-1-1 1 0 0,0 1 0 0 0,0-1-1 0 0,0 1 1 0 0,3-1 0 0 0,283-100-1937 0 0,-223 79-4481 0 0,-48 16 5494 0 0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5-08-20T17:36:16.13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294 1 12627 0 0,'-4'5'-5'0'0,"0"1"1"0"0,0-1 0 0 0,0 1 0 0 0,1 0 0 0 0,0 1-1 0 0,0-1 1 0 0,1 0 0 0 0,-1 1 0 0 0,1 0-1 0 0,1-1 1 0 0,-1 1 0 0 0,1 0 0 0 0,1 0-1 0 0,-1 0 1 0 0,1 0 0 0 0,1 9 0 0 0,0-12-6 0 0,0 1 1 0 0,0 0-1 0 0,1-1 1 0 0,0 1 0 0 0,0-1-1 0 0,0 0 1 0 0,0 1-1 0 0,1-1 1 0 0,5 7-1 0 0,-1-2-221 0 0,1 0-1 0 0,-1-1 1 0 0,11 9-1 0 0,-14-14 41 0 0,0-1-1 0 0,0 1 0 0 0,1 0 1 0 0,-1-1-1 0 0,0 0 0 0 0,1 0 1 0 0,0 0-1 0 0,9 2 0 0 0,-12-4 162 0 0,0 1-1 0 0,1-1 1 0 0,-1 0-1 0 0,0 1 1 0 0,1-1-1 0 0,-1-1 1 0 0,0 1-1 0 0,1 0 1 0 0,-1 0-1 0 0,0-1 1 0 0,1 1-1 0 0,-1-1 1 0 0,0 0-1 0 0,0 0 1 0 0,0 0-1 0 0,0 0 0 0 0,0 0 1 0 0,0 0-1 0 0,0-1 1 0 0,0 1-1 0 0,2-2 1 0 0,-3 0 97 0 0,0 0 0 0 0,0 0 0 0 0,0 0 1 0 0,0 0-1 0 0,0 0 0 0 0,-1-1 0 0 0,1 1 0 0 0,-1 0 1 0 0,0 0-1 0 0,0-1 0 0 0,0 1 0 0 0,-2-6 0 0 0,2-8 444 0 0,1 3-283 0 0,-1 6-104 0 0,0 1 0 0 0,1-1-1 0 0,0 0 1 0 0,0 0 0 0 0,1 1 0 0 0,0-1-1 0 0,0 0 1 0 0,6-11 0 0 0,-4 13-94 0 0,0 1 1 0 0,0 0-1 0 0,0 0 1 0 0,1 0-1 0 0,7-6 1 0 0,-11 10-31 0 0,0 0 1 0 0,0 0-1 0 0,0 0 1 0 0,0 1-1 0 0,0-1 1 0 0,0 0 0 0 0,0 1-1 0 0,0-1 1 0 0,0 1-1 0 0,0-1 1 0 0,0 1-1 0 0,0 0 1 0 0,0-1-1 0 0,1 1 1 0 0,-1 0-1 0 0,0 0 1 0 0,0-1-1 0 0,0 1 1 0 0,1 0-1 0 0,-1 1 1 0 0,0-1 0 0 0,0 0-1 0 0,0 0 1 0 0,1 0-1 0 0,-1 1 1 0 0,0-1-1 0 0,0 0 1 0 0,0 1-1 0 0,0-1 1 0 0,0 1-1 0 0,0-1 1 0 0,0 1-1 0 0,0 0 1 0 0,0 0 0 0 0,0-1-1 0 0,2 3 1 0 0,-3-2-5 0 0,0-1 0 0 0,1 1 0 0 0,-1 0 0 0 0,0 0 0 0 0,1 0 0 0 0,-1 0 0 0 0,0-1 0 0 0,0 1 0 0 0,0 0 0 0 0,0 0 0 0 0,0 0 0 0 0,0 0 0 0 0,0 0 0 0 0,0 0 0 0 0,0 1 0 0 0,1 11 32 0 0,2-6-23 0 0,0-1 0 0 0,0 0 0 0 0,1 0 0 0 0,0 0 0 0 0,1 0 0 0 0,-1-1 0 0 0,9 9 0 0 0,43 30-13 0 0,-44-36 63 0 0,-1 0 0 0 0,0 1 0 0 0,0 1 0 0 0,-1 0 0 0 0,0 0 0 0 0,11 16 0 0 0,1 7 28 0 0,-6-10 47 0 0,-1 1 0 0 0,-1 1 1 0 0,14 35-1 0 0,-17-30-38 0 0,-1 0-1 0 0,-2 0 1 0 0,-1 1-1 0 0,-1 0 0 0 0,3 55 1 0 0,-9-72-71 0 0,0 1 0 0 0,-1-1 0 0 0,-1 1 0 0 0,0-1 0 0 0,0 0 0 0 0,-2 0 0 0 0,0 0-1 0 0,0 0 1 0 0,-2 0 0 0 0,1-1 0 0 0,-2 0 0 0 0,0 0 0 0 0,0-1 0 0 0,-16 21 0 0 0,3-12-3 0 0,0 0 0 0 0,-1-2 0 0 0,-43 32 0 0 0,-81 39-270 0 0,135-84 228 0 0,-176 83-1846 0 0,128-63 850 0 0,-134 73-4411 0 0,166-85 4263 0 0,-7 4-421 0 0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5-08-20T17:36:23.85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 46 2809 0 0,'-1'-1'78'0'0,"1"-1"1"0"0,0 1-1 0 0,0-1 1 0 0,-1 1 0 0 0,1-1-1 0 0,0 1 1 0 0,0-1 0 0 0,1 1-1 0 0,-1-1 1 0 0,0 0-1 0 0,0 1 1 0 0,1 0 0 0 0,-1-1-1 0 0,1 1 1 0 0,-1-1-1 0 0,1 1 1 0 0,-1-1 0 0 0,1 1-1 0 0,0 0 1 0 0,0 0 0 0 0,0-1-1 0 0,0 1 1 0 0,0 0-1 0 0,0 0 1 0 0,0 0 0 0 0,0 0-1 0 0,0 0 1 0 0,1 0 0 0 0,-1 0-1 0 0,0 0 1 0 0,0 1-1 0 0,1-1 1 0 0,-1 0 0 0 0,1 1-1 0 0,-1-1 1 0 0,1 1-1 0 0,-1 0 1 0 0,1-1 0 0 0,-1 1-1 0 0,3 0 1 0 0,-3 0-84 0 0,0 1-1 0 0,0-1 1 0 0,0 1 0 0 0,1-1 0 0 0,-1 1 0 0 0,0 0-1 0 0,0-1 1 0 0,0 1 0 0 0,0 0 0 0 0,-1 0-1 0 0,1 0 1 0 0,0-1 0 0 0,0 1 0 0 0,0 0-1 0 0,-1 0 1 0 0,2 2 0 0 0,12 21 77 0 0,-12-20-74 0 0,0 0 11 0 0,6 10 22 0 0,0 0 1 0 0,-1 1-1 0 0,-1 0 1 0 0,0 0-1 0 0,6 26 1 0 0,2 53 754 0 0,-5 0 0 0 0,-4 180-1 0 0,-6-255-701 0 0,-1 29-12 0 0,3 0 0 0 0,1 0-1 0 0,12 65 1 0 0,-12-104 0 0 0,0-1 0 0 0,1 0 0 0 0,7 14 1 0 0,-9-18 28 0 0,1-1 0 0 0,0 0 0 0 0,0 0 0 0 0,0 0 1 0 0,0 0-1 0 0,1 0 0 0 0,-1-1 0 0 0,1 1 1 0 0,0-1-1 0 0,-1 1 0 0 0,6 2 0 0 0,-8-5-73 0 0,1 0 0 0 0,-1 0 0 0 0,1 0 0 0 0,-1 0 0 0 0,1 0 0 0 0,-1 0 0 0 0,1-1 0 0 0,-1 1 0 0 0,1 0 0 0 0,-1 0 0 0 0,1 0 0 0 0,-1-1 1 0 0,1 1-1 0 0,-1 0 0 0 0,1 0 0 0 0,-1-1 0 0 0,0 1 0 0 0,1-1 0 0 0,-1 1 0 0 0,1 0 0 0 0,-1-1 0 0 0,0 1 0 0 0,1-1 0 0 0,-1 1 0 0 0,0 0 0 0 0,0-1 0 0 0,1 1 0 0 0,-1-1 0 0 0,0 1 0 0 0,0-1 0 0 0,0 1 0 0 0,0-1 0 0 0,0 0 0 0 0,1 1 0 0 0,-1-1 0 0 0,0 1 0 0 0,0-1 0 0 0,-1 0 0 0 0,5-23 196 0 0,-3-10 22 0 0,-1 0 0 0 0,-2 0 1 0 0,-7-42-1 0 0,-28-97 480 0 0,36 170-712 0 0,-44-282 388 0 0,31 175-446 0 0,13 102 50 0 0,0 0-1 0 0,0 1 1 0 0,1-1 0 0 0,0 0 0 0 0,1 0 0 0 0,0 0 0 0 0,0 0 0 0 0,0 0 0 0 0,1 1 0 0 0,4-11 0 0 0,-4 13-9 0 0,1 0 0 0 0,0 0 1 0 0,0 1-1 0 0,0-1 1 0 0,0 1-1 0 0,1 0 1 0 0,-1-1-1 0 0,1 2 1 0 0,0-1-1 0 0,1 0 0 0 0,-1 1 1 0 0,0 0-1 0 0,1 0 1 0 0,0 0-1 0 0,7-3 1 0 0,-9 5-16 0 0,-1 0 0 0 0,1 1 0 0 0,0-1 0 0 0,-1 0 0 0 0,1 1 0 0 0,0 0-1 0 0,-1-1 1 0 0,1 1 0 0 0,0 0 0 0 0,-1 0 0 0 0,1 1 0 0 0,0-1 0 0 0,-1 1 0 0 0,1-1 0 0 0,-1 1 0 0 0,1 0 0 0 0,0 0 0 0 0,-1 0 0 0 0,0 0 0 0 0,1 0 0 0 0,-1 1 0 0 0,0-1 0 0 0,1 1 0 0 0,1 2 0 0 0,6 4-59 0 0,0 2 1 0 0,-1-1-1 0 0,14 20 0 0 0,-19-23 94 0 0,3 4 5 0 0,-1 0-1 0 0,-1 1 0 0 0,0 0 0 0 0,0 0 0 0 0,-1 0 0 0 0,0 1 0 0 0,3 20 0 0 0,-4-18-24 0 0,0 0 0 0 0,2 0 0 0 0,-1-1 0 0 0,14 26 0 0 0,182 282-40 0 0,-166-269-11 0 0,68 97 144 0 0,-59-96-101 0 0,67 77 91 0 0,-91-110-115 0 0,1-2 0 0 0,0 0-1 0 0,1-1 1 0 0,29 17-1 0 0,-10-15-693 0 0,-37-18 274 0 0,-1 0 0 0 0,1 0 1 0 0,-1 0-1 0 0,1-1 0 0 0,-1 1 1 0 0,1-1-1 0 0,-1 0 0 0 0,1 0 1 0 0,0 0-1 0 0,-1 0 0 0 0,1 0 1 0 0,-1 0-1 0 0,1-1 0 0 0,4-1 1 0 0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5-08-20T17:36:24.14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24 165 8202 0 0,'-13'-2'729'0'0,"3"0"158"0"0,24-1-695 0 0,30-4 62 0 0,-1-2-1 0 0,56-18 0 0 0,-33 0-194 0 0,-45 18-87 0 0,35-11 0 0 0,-22 11 24 0 0,84-22-1925 0 0,-37 15-3258 0 0,-64 13 4327 0 0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5-08-20T17:36:24.56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8 42 10650 0 0,'1'-1'3'0'0,"0"1"-1"0"0,-1-1 0 0 0,1 0 1 0 0,0 1-1 0 0,-1-1 0 0 0,1 0 1 0 0,-1 0-1 0 0,1 1 1 0 0,-1-1-1 0 0,1 0 0 0 0,-1 0 1 0 0,0 0-1 0 0,1 0 0 0 0,-1 0 1 0 0,0 0-1 0 0,0 0 1 0 0,0 0-1 0 0,0 0 0 0 0,0 0 1 0 0,0 1-1 0 0,0-1 0 0 0,0 0 1 0 0,0 0-1 0 0,0 0 0 0 0,0 0 1 0 0,0 0-1 0 0,-1 0 1 0 0,1 0-1 0 0,0 0 0 0 0,-1 0 1 0 0,1 0-1 0 0,-1 1 0 0 0,1-1 1 0 0,-1 0-1 0 0,1 0 1 0 0,-1 1-1 0 0,0-1 0 0 0,1 0 1 0 0,-1 0-1 0 0,0 1 0 0 0,1-1 1 0 0,-1 1-1 0 0,0-1 0 0 0,0 1 1 0 0,0-1-1 0 0,0 1 1 0 0,1 0-1 0 0,-3-1 0 0 0,5 0-10 0 0,-1 1 0 0 0,0-1 0 0 0,0 1 0 0 0,0 0 0 0 0,0-1 0 0 0,1 1 0 0 0,-1 0 0 0 0,0 0 0 0 0,0-1 0 0 0,1 1-1 0 0,-1 0 1 0 0,0 1 0 0 0,0-1 0 0 0,0 0 0 0 0,1 0 0 0 0,-1 0 0 0 0,2 1 0 0 0,-1 1 1 0 0,-1 0 0 0 0,1 0 0 0 0,-1 0 0 0 0,0 1 0 0 0,0-1 0 0 0,0 0-1 0 0,0 0 1 0 0,0 1 0 0 0,0-1 0 0 0,-1 1 0 0 0,1-1 0 0 0,-1 0 0 0 0,1 1 0 0 0,-1-1 0 0 0,0 1 0 0 0,0-1 0 0 0,0 1 0 0 0,-1-1 0 0 0,0 5-1 0 0,3 27-37 0 0,3-12 11 0 0,0 1-1 0 0,-1-1 0 0 0,-2 0 1 0 0,1 29-1 0 0,0 325 406 0 0,-2-348-107 0 0,0 1 1 0 0,2 0 0 0 0,1-1-1 0 0,1 0 1 0 0,1 0 0 0 0,2 0 0 0 0,12 30-1 0 0,-16-50-157 0 0,1 1-1 0 0,0-1 1 0 0,0 0-1 0 0,1-1 1 0 0,0 0-1 0 0,0 1 1 0 0,12 9-1 0 0,-4-5 91 0 0,1 0 0 0 0,31 17 0 0 0,-38-24-158 0 0,1-2-1 0 0,0 1 0 0 0,-1-1 0 0 0,1 0 0 0 0,1-1 1 0 0,-1 0-1 0 0,0-1 0 0 0,0 0 0 0 0,1 0 1 0 0,-1-1-1 0 0,1 0 0 0 0,-1 0 0 0 0,11-3 1 0 0,15-4-82 0 0,-1-1 1 0 0,41-15 0 0 0,-9 3-201 0 0,-2 3-339 0 0,37-11-914 0 0,-36 7-2482 0 0,-27 10-1179 0 0,-23 10 4092 0 0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5-08-20T17:36:25.01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121 31 7690 0 0,'-1'0'81'0'0,"1"-1"1"0"0,-1 1 0 0 0,0-1 0 0 0,1 1 0 0 0,-1-1 0 0 0,0 0 0 0 0,1 1-1 0 0,-1-1 1 0 0,1 0 0 0 0,-1 1 0 0 0,1-1 0 0 0,-1 0 0 0 0,1 0 0 0 0,-1 1-1 0 0,1-1 1 0 0,0 0 0 0 0,0 0 0 0 0,-1 0 0 0 0,1 0 0 0 0,0 0 0 0 0,0 1-1 0 0,0-1 1 0 0,0 0 0 0 0,0 0 0 0 0,0 0 0 0 0,0 0 0 0 0,0 0-1 0 0,0-1 1 0 0,1-6 249 0 0,2 11-331 0 0,0-1-1 0 0,0 0 1 0 0,0 1-1 0 0,0-1 1 0 0,-1 1-1 0 0,1 0 1 0 0,1 4-1 0 0,-1 3-3 0 0,-1 1 0 0 0,-1 0 1 0 0,0-1-1 0 0,0 1 0 0 0,-1 0 0 0 0,-2 15 0 0 0,0 7-39 0 0,3 2 44 0 0,-2 1 1 0 0,-1-1-1 0 0,-2 0 1 0 0,-1 0-1 0 0,-11 38 1 0 0,-7 7 81 0 0,-12 87-1 0 0,0 85 624 0 0,18-122 137 0 0,16-121-734 0 0,0 1 1 0 0,1-1 0 0 0,0 1 0 0 0,0-1 0 0 0,1 0 0 0 0,4 17 0 0 0,-4-22-39 0 0,0 1 1 0 0,1-1 0 0 0,-1 0 0 0 0,1 1 0 0 0,0-1-1 0 0,0 0 1 0 0,1 0 0 0 0,-1 0 0 0 0,1 0 0 0 0,0 0-1 0 0,0-1 1 0 0,0 1 0 0 0,0-1 0 0 0,1 0 0 0 0,4 3-1 0 0,-3-3 9 0 0,0 0 0 0 0,0-1 0 0 0,0 1-1 0 0,1-1 1 0 0,-1-1 0 0 0,1 1-1 0 0,0-1 1 0 0,0 0 0 0 0,-1 0 0 0 0,1 0-1 0 0,0-1 1 0 0,0 0 0 0 0,0 0 0 0 0,0-1-1 0 0,-1 1 1 0 0,1-1 0 0 0,0-1 0 0 0,8-2-1 0 0,38-11-142 0 0,-1-3 0 0 0,48-25 0 0 0,94-56-2616 0 0,-192 98 2648 0 0,24-15-1667 0 0,0 0 1 0 0,39-36-1 0 0,-29 24-781 0 0,-10 9 292 0 0</inkml:trace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5-08-20T17:36:26.07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0 824 0 0,'2'1'154'0'0,"0"0"0"0"0,0 0 0 0 0,0 0 0 0 0,0 0-1 0 0,-1 0 1 0 0,1 0 0 0 0,-1 0 0 0 0,1 0 0 0 0,-1 1 0 0 0,1-1-1 0 0,-1 1 1 0 0,0-1 0 0 0,3 3 0 0 0,0 3 78 0 0,0 0 0 0 0,0-1 0 0 0,-1 1 0 0 0,1 0 0 0 0,-2 1 0 0 0,1-1 0 0 0,-1 0 0 0 0,0 1 0 0 0,0 0 0 0 0,0 12 0 0 0,0 7-160 0 0,-5 48 0 0 0,1 8 178 0 0,4-65-252 0 0,1-1-1 0 0,5 20 1 0 0,3 22-461 0 0,-11-49-286 0 0,0-9 578 0 0,0 0 1 0 0,0 0-1 0 0,0 0 0 0 0,0 0 0 0 0,0 0 0 0 0,0-1 1 0 0,0 1-1 0 0,0 0 0 0 0,0 0 0 0 0,1 0 0 0 0,-1 0 1 0 0,0 0-1 0 0,0 0 0 0 0,1-1 0 0 0,-1 1 1 0 0,1 0-1 0 0,0 1 0 0 0,-1-2-308 0 0</inkml:trace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5-08-20T17:36:27.16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193 124 928 0 0,'-2'-4'548'0'0,"1"0"-1"0"0,-1 0 0 0 0,1-1 1 0 0,0 1-1 0 0,0 0 1 0 0,-1-7-1 0 0,2 8-419 0 0,0-21 551 0 0,1 22-658 0 0,-1 0 0 0 0,1 0-1 0 0,-1 0 1 0 0,0 0 0 0 0,0 0 0 0 0,0 0 0 0 0,0 0 0 0 0,0 0 0 0 0,-1 0 0 0 0,1 1 0 0 0,0-1 0 0 0,-1 0 0 0 0,0 0 0 0 0,1 0 0 0 0,-1 0 0 0 0,0 1 0 0 0,-1-3 0 0 0,-12-20 115 0 0,-25 50 111 0 0,29-20-52 0 0,1 2 0 0 0,0-1 0 0 0,0 1 0 0 0,0 0 0 0 0,1 1 0 0 0,0 0 0 0 0,1 0 0 0 0,0 1 0 0 0,1 0 0 0 0,0 0 0 0 0,-9 20 0 0 0,11-21-106 0 0,0 0 1 0 0,1 0-1 0 0,0 0 1 0 0,1 0-1 0 0,0 1 1 0 0,0-1 0 0 0,1 1-1 0 0,1 0 1 0 0,-1-1-1 0 0,1 1 1 0 0,1 0-1 0 0,0-1 1 0 0,0 1 0 0 0,5 16-1 0 0,-3-20-52 0 0,-1 1 0 0 0,1-1-1 0 0,0-1 1 0 0,1 1 0 0 0,-1 0-1 0 0,1-1 1 0 0,0 0 0 0 0,1 0 0 0 0,-1 0-1 0 0,10 8 1 0 0,2-2 38 0 0,0 0 0 0 0,23 11 0 0 0,-6-4 79 0 0,-6 0-35 0 0,-21-13-100 0 0,0-1 1 0 0,0 0-1 0 0,0 0 0 0 0,1-1 0 0 0,8 4 1 0 0,0-2-6 0 0,-5-2 15 0 0,0 0 0 0 0,17 9 0 0 0,-25-11-22 0 0,0 0-1 0 0,0 0 1 0 0,-1 0-1 0 0,1 0 0 0 0,0 1 1 0 0,-1-1-1 0 0,1 0 1 0 0,-1 1-1 0 0,1-1 0 0 0,-1 1 1 0 0,0-1-1 0 0,0 1 1 0 0,0 0-1 0 0,1 0 0 0 0,-2 0 1 0 0,1-1-1 0 0,0 1 1 0 0,0 0-1 0 0,-1 0 0 0 0,2 3 1 0 0,-3-2-2 0 0,0 1 1 0 0,0-1-1 0 0,0 0 1 0 0,0 1-1 0 0,-1-1 1 0 0,1 0-1 0 0,-1 0 1 0 0,0 0-1 0 0,1 0 1 0 0,-6 5 0 0 0,-6 14 169 0 0,10-17-169 0 0,1-1 0 0 0,-1 1 0 0 0,0-1 1 0 0,0 0-1 0 0,-1 0 0 0 0,0 0 0 0 0,1 0 0 0 0,-7 5 1 0 0,4-5-17 0 0,1 1 0 0 0,0 0 0 0 0,1 0 0 0 0,-5 6 0 0 0,2-2-187 0 0,0 0 0 0 0,0-1 0 0 0,-1-1 0 0 0,1 1 0 0 0,-17 10 0 0 0,24-18 66 0 0,-1 1 1 0 0,1-1-1 0 0,-1 0 1 0 0,1 0-1 0 0,0 1 1 0 0,-1-1-1 0 0,1 0 1 0 0,0 1 0 0 0,-1-1-1 0 0,1 0 1 0 0,0 1-1 0 0,-1-1 1 0 0,1 1-1 0 0,0-1 1 0 0,0 0-1 0 0,-1 1 1 0 0,1-1 0 0 0,0 1-1 0 0,0-1 1 0 0,0 1-1 0 0,0-1 1 0 0,0 1-1 0 0,-1-1 1 0 0,1 1-1 0 0,0-1 1 0 0,0 1 0 0 0,0-1-1 0 0,0 1 1 0 0,1-1-1 0 0,-1 1 1 0 0,0-1-1 0 0,0 0 1 0 0,0 1 0 0 0,0-1-1 0 0,0 1 1 0 0,1 0-1 0 0,7 1-1133 0 0</inkml:trace>
</inkml:ink>
</file>

<file path=ppt/ink/ink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5-08-20T17:36:27.50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36 1 8074 0 0,'-4'3'75'0'0,"1"0"0"0"0,0 0 0 0 0,0 1 0 0 0,1 0 0 0 0,-1-1 0 0 0,1 1 0 0 0,-1 0 0 0 0,1 0 0 0 0,0 0 1 0 0,1 1-1 0 0,-1-1 0 0 0,1 0 0 0 0,0 1 0 0 0,0-1 0 0 0,0 0 0 0 0,1 1 0 0 0,-1 8 0 0 0,1 7-147 0 0,0 0-1 0 0,5 31 0 0 0,2-17 93 0 0,1 0 0 0 0,2-1 0 0 0,1 0 0 0 0,16 31-1 0 0,6 18-76 0 0,-17-42 57 0 0,2-1 0 0 0,1 0 0 0 0,3-2 0 0 0,0-1 0 0 0,46 55 0 0 0,-25-33-114 0 0,30 36 254 0 0,-72-94-141 0 0,-1 0 0 0 0,0 0 0 0 0,1 1-1 0 0,-1-1 1 0 0,1 1 0 0 0,-1-1 0 0 0,0 0-1 0 0,1 1 1 0 0,-1-1 0 0 0,0 1 0 0 0,1-1 0 0 0,-1 0-1 0 0,0 1 1 0 0,1-1 0 0 0,-1 1 0 0 0,0-1-1 0 0,0 1 1 0 0,0-1 0 0 0,0 1 0 0 0,0 0-1 0 0,1-1 1 0 0,-1 1 0 0 0,0-1 0 0 0,0 1 0 0 0,0-1-1 0 0,0 1 1 0 0,-1-1 0 0 0,1 1 0 0 0,0-1-1 0 0,0 1 1 0 0,0-1 0 0 0,0 1 0 0 0,0-1-1 0 0,-1 1 1 0 0,1-1 0 0 0,0 1 0 0 0,0-1 0 0 0,-1 1-1 0 0,1-1 1 0 0,0 1 0 0 0,-1-1 0 0 0,1 0-1 0 0,-1 1 1 0 0,1-1 0 0 0,0 0 0 0 0,-1 1-1 0 0,1-1 1 0 0,-1 0 0 0 0,1 1 0 0 0,-1-1 0 0 0,0 0-1 0 0,-6 2-970 0 0,12-9-681 0 0,-3 6 1264 0 0,-1 0 0 0 0,0-1 0 0 0,0 1 0 0 0,1-1 0 0 0,-1 1 0 0 0,0-1-1 0 0,0 1 1 0 0,-1-1 0 0 0,3-3 0 0 0,-8-5-794 0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5-08-20T17:36:10.14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304 90 8 0 0,'-1'-1'22'0'0,"0"-1"1"0"0,0 0-1 0 0,0 1 1 0 0,1-1-1 0 0,-1 0 1 0 0,0 0-1 0 0,1 1 1 0 0,-1-1-1 0 0,1 0 1 0 0,0 0-1 0 0,-1 0 1 0 0,1 0-1 0 0,0 0 1 0 0,0 0-1 0 0,0 1 1 0 0,1-1-1 0 0,-1 0 1 0 0,1-3-1 0 0,10-35 1879 0 0,-10 37-1640 0 0,-1 3-158 0 0,3-9 638 0 0,-3 9-724 0 0,0 0 0 0 0,0 0 0 0 0,0 1-1 0 0,0-1 1 0 0,0 0 0 0 0,0 0 0 0 0,0 0 0 0 0,0 0 0 0 0,0 0-1 0 0,0 0 1 0 0,0 0 0 0 0,0 0 0 0 0,0 1 0 0 0,-1-1 0 0 0,1 0 0 0 0,0 0-1 0 0,0 0 1 0 0,0 0 0 0 0,0 0 0 0 0,0 0 0 0 0,0 0 0 0 0,0 0-1 0 0,-1 0 1 0 0,1 0 0 0 0,0 0 0 0 0,0 0 0 0 0,0 0 0 0 0,0 0-1 0 0,0 0 1 0 0,0 0 0 0 0,0 0 0 0 0,-1 0 0 0 0,1 0 0 0 0,0 0-1 0 0,0 0 1 0 0,0 0 0 0 0,0 0 0 0 0,0 0 0 0 0,0 0 0 0 0,-1 0-1 0 0,1 0 1 0 0,0 0 0 0 0,0 0 0 0 0,0 0 0 0 0,0 0 0 0 0,0-1 0 0 0,0 1-1 0 0,0 0 1 0 0,0 0 0 0 0,-1 0 0 0 0,1 0 0 0 0,0 0 0 0 0,0 0-1 0 0,0 0 1 0 0,0 0 0 0 0,0-1 0 0 0,0 1 0 0 0,0 0 0 0 0,0 0-1 0 0,0 0 1 0 0,0 0 0 0 0,0 0 0 0 0,0 0 0 0 0,0-1 0 0 0,-4 7 112 0 0,0-1 0 0 0,0 1 0 0 0,0-1 1 0 0,1 1-1 0 0,-4 10 0 0 0,7-15-110 0 0,-9 21 173 0 0,-8 29-1 0 0,-3 10-133 0 0,1-20 149 0 0,-2-1 1 0 0,-31 45-1 0 0,-21 39 1096 0 0,65-108-1012 0 0,1 1 0 0 0,1-1 0 0 0,0 1 0 0 0,-5 28 0 0 0,-4 1 213 0 0,12-40-457 0 0,1-1 0 0 0,-1 1-1 0 0,1 0 1 0 0,0 0 0 0 0,1 1-1 0 0,0-1 1 0 0,-1 0 0 0 0,2 1-1 0 0,-1-1 1 0 0,1 0 0 0 0,0 1 0 0 0,1 7-1 0 0,0-12-45 0 0,-1 0-1 0 0,1 0 1 0 0,0 0 0 0 0,0 0-1 0 0,0-1 1 0 0,0 1 0 0 0,0 0-1 0 0,1-1 1 0 0,-1 1 0 0 0,0-1-1 0 0,1 1 1 0 0,-1-1-1 0 0,1 1 1 0 0,-1-1 0 0 0,1 0-1 0 0,0 0 1 0 0,0 0 0 0 0,-1 0-1 0 0,1 0 1 0 0,0 0-1 0 0,0 0 1 0 0,0-1 0 0 0,0 1-1 0 0,0-1 1 0 0,0 1 0 0 0,0-1-1 0 0,0 0 1 0 0,3 0-1 0 0,6 0 18 0 0,-1 0-1 0 0,1-1 0 0 0,-1-1 0 0 0,14-3 0 0 0,-14 3-31 0 0,28-8-361 0 0,-1-2 1 0 0,0-2 0 0 0,-1-1 0 0 0,63-37 0 0 0,19-7-4123 0 0,-93 48 3146 0 0</inkml:trace>
</inkml:ink>
</file>

<file path=ppt/ink/ink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5-08-20T17:36:27.73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20 247 9482 0 0,'-16'0'677'0'0,"16"0"-663"0"0,-1 0 0 0 0,1 0 1 0 0,0 0-1 0 0,0 0 0 0 0,0 0 0 0 0,0-1 0 0 0,0 1 1 0 0,-1 0-1 0 0,1 0 0 0 0,0 0 0 0 0,0 0 0 0 0,0 0 1 0 0,0 0-1 0 0,0 0 0 0 0,0 0 0 0 0,-1-1 0 0 0,1 1 1 0 0,0 0-1 0 0,0 0 0 0 0,0 0 0 0 0,0 0 0 0 0,0 0 1 0 0,0-1-1 0 0,0 1 0 0 0,0 0 0 0 0,0 0 0 0 0,0 0 1 0 0,0 0-1 0 0,0 0 0 0 0,0-1 0 0 0,0 1 0 0 0,0 0 1 0 0,0 0-1 0 0,0 0 0 0 0,0 0 0 0 0,0-1 0 0 0,0 1 1 0 0,0 0-1 0 0,0 0 0 0 0,0 0 0 0 0,0 0 0 0 0,0-1 1 0 0,20-19 596 0 0,-13 13-615 0 0,0 1 0 0 0,1 0 1 0 0,0 0-1 0 0,0 1 0 0 0,0 0 0 0 0,1 1 0 0 0,0 0 0 0 0,15-6 0 0 0,14-4-324 0 0,39-22-1 0 0,27-10-1095 0 0,-99 44 1292 0 0,8-2-438 0 0,-1 0 0 0 0,1-2-1 0 0,-1 1 1 0 0,0-1 0 0 0,-1-1 0 0 0,1 0 0 0 0,15-13 0 0 0,-14 9-865 0 0</inkml:trace>
</inkml:ink>
</file>

<file path=ppt/ink/ink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5-08-20T17:36:28.47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211 0 4305 0 0,'-9'1'500'0'0,"1"0"0"0"0,-1 1-1 0 0,0 0 1 0 0,-10 3 0 0 0,15-3-460 0 0,0 0-1 0 0,0 0 0 0 0,0 0 1 0 0,1 0-1 0 0,-1 1 1 0 0,1 0-1 0 0,-1 0 0 0 0,1 0 1 0 0,0 0-1 0 0,-4 5 1 0 0,-6 10 57 0 0,1 0 0 0 0,1 0 1 0 0,1 1-1 0 0,0 0 0 0 0,2 1 1 0 0,-9 29-1 0 0,8-19 162 0 0,2 0 1 0 0,1 1-1 0 0,-4 55 1 0 0,10-82-262 0 0,0 0 0 0 0,0-1 0 0 0,0 1 0 0 0,1 0 0 0 0,-1 0 0 0 0,1-1 0 0 0,0 1 0 0 0,0 0 0 0 0,1-1 0 0 0,-1 1 1 0 0,1-1-1 0 0,-1 1 0 0 0,1-1 0 0 0,0 0 0 0 0,0 0 0 0 0,5 5 0 0 0,-6-6 11 0 0,1-1 1 0 0,0 1-1 0 0,0-1 0 0 0,0 1 1 0 0,0-1-1 0 0,0 0 0 0 0,0 0 1 0 0,1 0-1 0 0,-1 0 0 0 0,0 0 0 0 0,1-1 1 0 0,-1 1-1 0 0,0-1 0 0 0,1 1 1 0 0,-1-1-1 0 0,0 0 0 0 0,1 0 1 0 0,-1 0-1 0 0,1 0 0 0 0,-1 0 0 0 0,1-1 1 0 0,-1 1-1 0 0,0-1 0 0 0,1 1 1 0 0,-1-1-1 0 0,4-2 0 0 0,0 0 50 0 0,1 0 0 0 0,-1-1 0 0 0,0 0 0 0 0,-1-1-1 0 0,1 1 1 0 0,-1-1 0 0 0,0 0 0 0 0,0 0 0 0 0,6-8 0 0 0,35-57 215 0 0,-43 65-255 0 0,18-32 12 0 0,-10 17-13 0 0,1 0-1 0 0,1 0 0 0 0,1 1 0 0 0,19-20 0 0 0,-27 32-80 0 0,-4 6 68 0 0,-1-1-1 0 0,1 0 1 0 0,-1 0-1 0 0,1 1 1 0 0,-1-1 0 0 0,1 1-1 0 0,0 0 1 0 0,0-1-1 0 0,0 1 1 0 0,0 0 0 0 0,0 0-1 0 0,0 0 1 0 0,0 0-1 0 0,0 0 1 0 0,0 1-1 0 0,0-1 1 0 0,0 1 0 0 0,1-1-1 0 0,-1 1 1 0 0,0 0-1 0 0,0 0 1 0 0,1 0-1 0 0,-1 0 1 0 0,0 0 0 0 0,3 1-1 0 0,-1 0 8 0 0,1 0 0 0 0,0 0 0 0 0,0 0 0 0 0,-1 1 0 0 0,1 0 0 0 0,-1 0 0 0 0,1 0 0 0 0,-1 0 0 0 0,6 5 0 0 0,38 31 61 0 0,-20-15 146 0 0,-21-18-139 0 0,0 0 0 0 0,1 0 0 0 0,0 0 0 0 0,-1-1 0 0 0,2-1-1 0 0,-1 1 1 0 0,16 3 0 0 0,5 0-6 0 0,-14-4-104 0 0,1 1 0 0 0,22 8 0 0 0,-35-10-226 0 0,-1-1 0 0 0,0 0 0 0 0,0 1 0 0 0,1 0-1 0 0,-2-1 1 0 0,1 1 0 0 0,0 0 0 0 0,3 4 0 0 0,13 10-6045 0 0,-15-14 4810 0 0</inkml:trace>
</inkml:ink>
</file>

<file path=ppt/ink/ink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5-08-20T17:36:32.92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82 142 1736 0 0,'-17'-1'-336'0'0,"11"0"529"0"0,0 1 1 0 0,0-1-1 0 0,-1 0 0 0 0,1 0 0 0 0,-12-5 0 0 0,17 6-154 0 0,0-1-1 0 0,0 0 1 0 0,0 1-1 0 0,0-1 0 0 0,1 0 1 0 0,-1 1-1 0 0,0-1 1 0 0,0 0-1 0 0,0 0 1 0 0,0 0-1 0 0,1 0 0 0 0,-1 1 1 0 0,0-1-1 0 0,1 0 1 0 0,-1-1-1 0 0,1 1 1 0 0,-1 0-1 0 0,1 0 1 0 0,0 0-1 0 0,-1 0 0 0 0,1 0 1 0 0,0 0-1 0 0,0 0 1 0 0,0-1-1 0 0,0 1 1 0 0,0 0-1 0 0,0 0 0 0 0,0 0 1 0 0,0 0-1 0 0,0 0 1 0 0,0-1-1 0 0,1 1 1 0 0,-1 0-1 0 0,0 0 0 0 0,1 0 1 0 0,-1 0-1 0 0,1 0 1 0 0,1-2-1 0 0,24-43 1242 0 0,-25 45-1226 0 0,-1 0 0 0 0,1 0-1 0 0,-1 0 1 0 0,1 0-1 0 0,-1 1 1 0 0,1-1-1 0 0,0 0 1 0 0,-1 0-1 0 0,1 0 1 0 0,0 1 0 0 0,0-1-1 0 0,0 0 1 0 0,-1 1-1 0 0,1-1 1 0 0,0 1-1 0 0,0-1 1 0 0,0 1 0 0 0,0-1-1 0 0,0 1 1 0 0,0 0-1 0 0,0 0 1 0 0,0-1-1 0 0,2 1 1 0 0,-2 0-2 0 0,1 0 1 0 0,-1 1-1 0 0,1-1 1 0 0,-1 1-1 0 0,1-1 0 0 0,-1 1 1 0 0,0 0-1 0 0,1-1 1 0 0,-1 1-1 0 0,0 0 0 0 0,0 0 1 0 0,1 0-1 0 0,-1 0 1 0 0,1 1-1 0 0,5 6 99 0 0,0 0 0 0 0,-1 1 0 0 0,9 16 0 0 0,-11-19-118 0 0,48 89 284 0 0,49 126 1 0 0,-73-142-162 0 0,-18-50-43 0 0,25 55 1 0 0,-35-82-71 0 0,1-1 1 0 0,-1 0 0 0 0,1 0 0 0 0,-1 0-1 0 0,1 0 1 0 0,0 0 0 0 0,-1 0 0 0 0,1 0-1 0 0,0 0 1 0 0,0 0 0 0 0,0 0 0 0 0,-1 0-1 0 0,1-1 1 0 0,0 1 0 0 0,0 0 0 0 0,0-1-1 0 0,1 1 1 0 0,-1 0 0 0 0,0-1 0 0 0,0 0-1 0 0,0 1 1 0 0,0-1 0 0 0,0 0 0 0 0,1 1 0 0 0,-1-1-1 0 0,0 0 1 0 0,0 0 0 0 0,0 0 0 0 0,1 0-1 0 0,-1 0 1 0 0,0 0 0 0 0,0 0 0 0 0,1 0-1 0 0,-1-1 1 0 0,0 1 0 0 0,0 0 0 0 0,0-1-1 0 0,0 1 1 0 0,2-2 0 0 0,-1 1 25 0 0,1-1 0 0 0,-1 0 1 0 0,0 0-1 0 0,1 0 0 0 0,-1 0 0 0 0,0 0 0 0 0,0-1 1 0 0,0 1-1 0 0,-1-1 0 0 0,1 1 0 0 0,-1-1 1 0 0,1 0-1 0 0,-1 1 0 0 0,2-6 0 0 0,7-27 385 0 0,-1 0-1 0 0,7-67 0 0 0,-9 27-410 0 0,28-128 0 0 0,-31 190-151 0 0,0 0 0 0 0,1 0 0 0 0,0 1 1 0 0,1-1-1 0 0,1 1 0 0 0,14-20 0 0 0,-18 27-124 0 0,8-10-832 0 0,-11 15 930 0 0,0-1 0 0 0,0 1 0 0 0,1 0 0 0 0,-1-1 0 0 0,0 1 0 0 0,1 0-1 0 0,-1 0 1 0 0,0-1 0 0 0,1 1 0 0 0,-1 0 0 0 0,0 0 0 0 0,1 0 0 0 0,-1 0 0 0 0,1 0 0 0 0,-1-1 0 0 0,0 1 0 0 0,1 0-1 0 0,-1 0 1 0 0,1 0 0 0 0,-1 0 0 0 0,0 0 0 0 0,1 0 0 0 0,-1 0 0 0 0,1 0 0 0 0,-1 0 0 0 0,0 0 0 0 0,1 1 0 0 0,-1-1 0 0 0,1 0-1 0 0,-1 0 1 0 0,0 0 0 0 0,1 0 0 0 0,-1 1 0 0 0,0-1 0 0 0,1 0 0 0 0,-1 0 0 0 0,0 1 0 0 0,1-1 0 0 0,2 3-1212 0 0</inkml:trace>
</inkml:ink>
</file>

<file path=ppt/ink/ink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5-08-20T17:36:33.20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0 6817 0 0,'13'0'1183'0'0,"58"1"-241"0"0,-61 0-949 0 0,-1 0-1 0 0,1 0 0 0 0,0 1 1 0 0,0 0-1 0 0,14 6 1 0 0,16 16 49 0 0,18-8-61 0 0,-46-14 4 0 0,0 1-1 0 0,0 0 1 0 0,0 1-1 0 0,0 0 1 0 0,11 6-1 0 0,-18-7-98 0 0,-1 0 0 0 0,0 0-1 0 0,-1 1 1 0 0,1-1 0 0 0,-1 1-1 0 0,6 8 1 0 0,7 6-3276 0 0,-13-16 1746 0 0</inkml:trace>
</inkml:ink>
</file>

<file path=ppt/ink/ink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5-08-20T17:36:33.89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83 320 936 0 0,'31'-66'2229'0'0,"26"-40"-1316"0"0,-51 94-477 0 0,-1 0 0 0 0,7-25 1 0 0,-11 33-275 0 0,1-1 0 0 0,-2 1 0 0 0,1-1 0 0 0,0 1 0 0 0,-1-1 1 0 0,0 0-1 0 0,0 1 0 0 0,0-1 0 0 0,-1 1 0 0 0,0-1 1 0 0,0 1-1 0 0,-1-6 0 0 0,1 9-94 0 0,1 0-1 0 0,-1-1 1 0 0,0 1-1 0 0,0 0 1 0 0,0-1 0 0 0,0 1-1 0 0,1 0 1 0 0,-2 0-1 0 0,1 0 1 0 0,0 0 0 0 0,0 0-1 0 0,0 0 1 0 0,0 0 0 0 0,-1 0-1 0 0,1 0 1 0 0,0 1-1 0 0,-1-1 1 0 0,1 0 0 0 0,-4 0-1 0 0,2 0 15 0 0,0 1 0 0 0,0 0 0 0 0,0 0 0 0 0,0 0-1 0 0,0 0 1 0 0,0 0 0 0 0,0 0 0 0 0,0 1 0 0 0,-5 1 0 0 0,1 0 24 0 0,0 0 0 0 0,0 1 1 0 0,0 0-1 0 0,1 0 1 0 0,-1 1-1 0 0,1 0 1 0 0,-10 8-1 0 0,9-5-23 0 0,0 0 0 0 0,0 0 0 0 0,1 1 0 0 0,0 0 0 0 0,0 0 0 0 0,0 1 0 0 0,2-1 1 0 0,-1 1-1 0 0,1 0 0 0 0,-4 11 0 0 0,7-17-57 0 0,0 1 1 0 0,0-1 0 0 0,1 1-1 0 0,-1-1 1 0 0,1 1-1 0 0,0 0 1 0 0,0-1 0 0 0,0 1-1 0 0,0 0 1 0 0,0-1 0 0 0,1 1-1 0 0,0 0 1 0 0,0-1-1 0 0,0 1 1 0 0,0-1 0 0 0,0 1-1 0 0,1-1 1 0 0,-1 0 0 0 0,1 0-1 0 0,0 1 1 0 0,0-1-1 0 0,0-1 1 0 0,1 1 0 0 0,-1 0-1 0 0,1 0 1 0 0,0-1-1 0 0,-1 1 1 0 0,1-1 0 0 0,0 0-1 0 0,5 3 1 0 0,1-1 5 0 0,0 1 0 0 0,1-2 0 0 0,0 1 0 0 0,-1-1 0 0 0,1-1 0 0 0,0 1 0 0 0,0-2 0 0 0,17 2 0 0 0,82-4-35 0 0,-68-1-538 0 0,0-1-1 0 0,-1-3 1 0 0,0-1 0 0 0,40-13-1 0 0,-26-8-1144 0 0,-20 14 242 0 0,-2-2-1 0 0,0-1 0 0 0,51-38 1 0 0,-64 41 610 0 0</inkml:trace>
</inkml:ink>
</file>

<file path=ppt/ink/ink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5-08-20T17:36:34.58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11 0 4625 0 0,'0'0'83'0'0,"-1"1"-1"0"0,1-1 1 0 0,-1 0 0 0 0,1 0-1 0 0,-1 0 1 0 0,1 0 0 0 0,-1 0-1 0 0,1 1 1 0 0,-1-1 0 0 0,1 0-1 0 0,0 0 1 0 0,-1 1-1 0 0,1-1 1 0 0,-1 0 0 0 0,1 1-1 0 0,0-1 1 0 0,-1 0 0 0 0,1 1-1 0 0,0-1 1 0 0,0 1 0 0 0,-1-1-1 0 0,1 0 1 0 0,0 1 0 0 0,0-1-1 0 0,-1 1 1 0 0,1-1 0 0 0,0 1-1 0 0,0-1 1 0 0,0 1 0 0 0,0-1-1 0 0,0 1 1 0 0,0-1 0 0 0,0 1-1 0 0,0-1 1 0 0,0 0 0 0 0,0 1-1 0 0,0-1 1 0 0,0 1-1 0 0,0-1 1 0 0,0 1 0 0 0,0-1-1 0 0,1 1 1 0 0,-1-1 0 0 0,0 1-1 0 0,0-1 1 0 0,1 1 0 0 0,10 29-720 0 0,-8-23 920 0 0,5 7-116 0 0,-1 0-1 0 0,2 0 0 0 0,0 0 0 0 0,17 19 0 0 0,5 8 130 0 0,-9-7-148 0 0,-2 2-1 0 0,-1 0 0 0 0,26 73 1 0 0,-40-94-123 0 0,55 137 188 0 0,-46-122 172 0 0,1 0-1 0 0,35 51 0 0 0,-38-63-130 0 0,-10-14-114 0 0,0-1 0 0 0,0 1 0 0 0,1 0-1 0 0,0-1 1 0 0,-1 1 0 0 0,1-1 0 0 0,1 0 0 0 0,-1 0-1 0 0,0 0 1 0 0,7 4 0 0 0,-9-7-98 0 0,0 0-1 0 0,-1 0 1 0 0,1 0-1 0 0,0 0 1 0 0,0 0-1 0 0,0 0 1 0 0,0 0-1 0 0,0-1 1 0 0,0 1-1 0 0,-1 0 1 0 0,1 0-1 0 0,0-1 1 0 0,0 1-1 0 0,0 0 1 0 0,0-1-1 0 0,-1 1 1 0 0,1-1 0 0 0,0 1-1 0 0,-1-1 1 0 0,1 0-1 0 0,0 1 1 0 0,-1-1-1 0 0,1 0 1 0 0,-1 1-1 0 0,2-2 1 0 0,14-20 202 0 0,-16 22-244 0 0,24-34 26 0 0,49-51-1 0 0,-42 50-101 0 0,-19 23 29 0 0,1 0-1 0 0,0 2 1 0 0,1-1-1 0 0,23-12 1 0 0,-36 22 47 0 0,0 1 0 0 0,-1-1 0 0 0,1 1 0 0 0,0-1 0 0 0,0 1-1 0 0,0-1 1 0 0,-1 1 0 0 0,1 0 0 0 0,0-1 0 0 0,0 1 0 0 0,0 0 0 0 0,0 0 0 0 0,0 0 0 0 0,0 0 0 0 0,0 0 0 0 0,0 0 0 0 0,0 0 0 0 0,0 0 0 0 0,-1 0 0 0 0,1 0 0 0 0,0 0 0 0 0,0 0 0 0 0,0 1 0 0 0,0-1 0 0 0,0 0 0 0 0,0 1 0 0 0,-1-1 0 0 0,1 1 0 0 0,1 0 0 0 0,0 1-21 0 0,0 0 0 0 0,-1 0 0 0 0,1 0 0 0 0,-1 1 0 0 0,1-1 0 0 0,-1 1 0 0 0,2 3 0 0 0,-3-6 20 0 0,6 10-19 0 0,0-1-1 0 0,1 0 0 0 0,0 0 0 0 0,13 12 0 0 0,-9-10-45 0 0,4 4 66 0 0,1-1 0 0 0,0-1 0 0 0,24 14-1 0 0,-18-11-168 0 0,26 21-1 0 0,-39-28-521 0 0,-1-1 1 0 0,12 17 0 0 0,1 6-5807 0 0,-18-25 4068 0 0</inkml:trace>
</inkml:ink>
</file>

<file path=ppt/ink/ink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5-08-20T17:36:35.01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79 130 6649 0 0,'-2'1'104'0'0,"1"1"0"0"0,-1 0 0 0 0,1 0-1 0 0,-1 1 1 0 0,1-1 0 0 0,0 0-1 0 0,0 0 1 0 0,0 1 0 0 0,0-1 0 0 0,0 0-1 0 0,1 1 1 0 0,-1-1 0 0 0,1 1-1 0 0,0-1 1 0 0,-1 1 0 0 0,1-1-1 0 0,0 1 1 0 0,0-1 0 0 0,1 1 0 0 0,-1-1-1 0 0,0 1 1 0 0,1-1 0 0 0,0 1-1 0 0,-1-1 1 0 0,1 0 0 0 0,0 1 0 0 0,0-1-1 0 0,1 0 1 0 0,-1 0 0 0 0,0 1-1 0 0,4 2 1 0 0,0 1-142 0 0,0-1 0 0 0,1 0 0 0 0,0-1 0 0 0,0 1 0 0 0,0-1 0 0 0,1 0 0 0 0,-1-1 0 0 0,1 0-1 0 0,9 4 1 0 0,-3-3-57 0 0,0 0-1 0 0,-1 0 1 0 0,1-1 0 0 0,0-1-1 0 0,1-1 1 0 0,-1 0-1 0 0,0 0 1 0 0,23-3-1 0 0,-31 2 126 0 0,1-1 1 0 0,-1 0-1 0 0,1 0 0 0 0,-1 0 0 0 0,0-1 0 0 0,1 0 1 0 0,-1 0-1 0 0,0 0 0 0 0,0-1 0 0 0,-1 0 0 0 0,1 0 0 0 0,0 0 1 0 0,-1 0-1 0 0,0-1 0 0 0,0 1 0 0 0,0-1 0 0 0,0-1 1 0 0,0 1-1 0 0,-1 0 0 0 0,0-1 0 0 0,0 1 0 0 0,0-1 0 0 0,3-8 1 0 0,-4 9 10 0 0,-1-1 0 0 0,0 1 0 0 0,0-1 1 0 0,-1 1-1 0 0,1-1 0 0 0,-1 0 0 0 0,0 1 0 0 0,0-1 1 0 0,-1 1-1 0 0,1-1 0 0 0,-1 0 0 0 0,0 1 1 0 0,0-1-1 0 0,-1 1 0 0 0,1 0 0 0 0,-1-1 0 0 0,0 1 1 0 0,0 0-1 0 0,-1 0 0 0 0,-4-6 0 0 0,3 4 44 0 0,-1 0-1 0 0,0 0 0 0 0,0 0 1 0 0,0 1-1 0 0,-1 0 0 0 0,0 0 1 0 0,0 1-1 0 0,0 0 0 0 0,0 0 0 0 0,-1 0 1 0 0,1 1-1 0 0,-9-4 0 0 0,-5 0-24 0 0,5 2 51 0 0,0 0 1 0 0,-31-6 0 0 0,41 11-85 0 0,0-1 0 0 0,0 1 0 0 0,1 0 0 0 0,-1 0 0 0 0,0 1 0 0 0,0-1 0 0 0,1 1 0 0 0,-1 0 0 0 0,0 0-1 0 0,1 1 1 0 0,-1-1 0 0 0,1 1 0 0 0,-1 0 0 0 0,-5 4 0 0 0,-63 38 351 0 0,69-41-374 0 0,1 0 0 0 0,-1 0 0 0 0,1 0 0 0 0,0 1 0 0 0,0-1 0 0 0,0 1 0 0 0,0 0 0 0 0,1 0 0 0 0,-1 0 0 0 0,1 1 0 0 0,-2 5 0 0 0,0-1-6 0 0,1 1 0 0 0,1-1 1 0 0,-1 1-1 0 0,0 13 1 0 0,3-22-8 0 0,0 1-1 0 0,0-1 1 0 0,0 1 0 0 0,0-1 0 0 0,1 0 0 0 0,-1 1-1 0 0,0-1 1 0 0,1 1 0 0 0,-1-1 0 0 0,1 0 0 0 0,-1 1-1 0 0,1-1 1 0 0,0 0 0 0 0,-1 0 0 0 0,1 1 0 0 0,0-1-1 0 0,0 0 1 0 0,0 0 0 0 0,0 0 0 0 0,0 0 0 0 0,0 0-1 0 0,0 0 1 0 0,0 0 0 0 0,1-1 0 0 0,-1 1 0 0 0,0 0-1 0 0,1-1 1 0 0,-1 1 0 0 0,0-1 0 0 0,1 1 0 0 0,1 0-1 0 0,5 1-175 0 0,1 0-1 0 0,-1 0 0 0 0,18 0 1 0 0,-16-1-201 0 0,-3-1-205 0 0,1 0 0 0 0,-1 0 0 0 0,0 0 0 0 0,0-1 0 0 0,0 0 0 0 0,0-1 0 0 0,0 1 0 0 0,8-4 0 0 0,6-2-689 0 0</inkml:trace>
</inkml:ink>
</file>

<file path=ppt/ink/ink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5-08-20T17:36:35.71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217 592 1304 0 0,'7'-89'3705'0'0,"0"-1"-3458"0"0,-6 60 270 0 0,-2 0 0 0 0,-1 0 0 0 0,-1 0 0 0 0,-1 0 0 0 0,-2 1-1 0 0,-1-1 1 0 0,-13-33 0 0 0,18 59-440 0 0,-4-12 319 0 0,-1 0-1 0 0,-14-23 1 0 0,17 33-326 0 0,0 1 0 0 0,-1-1 0 0 0,0 1 1 0 0,1 0-1 0 0,-2 1 0 0 0,1-1 0 0 0,0 1 1 0 0,-1 0-1 0 0,-10-5 0 0 0,15 7-62 0 0,-1 1-1 0 0,0-1 1 0 0,0 1 0 0 0,0 0 0 0 0,0 0-1 0 0,-1 0 1 0 0,1 0 0 0 0,0 1-1 0 0,0-1 1 0 0,0 0 0 0 0,-1 1-1 0 0,1-1 1 0 0,0 1 0 0 0,-1 0-1 0 0,1 0 1 0 0,0 0 0 0 0,-1 0-1 0 0,1 0 1 0 0,0 1 0 0 0,-1-1-1 0 0,1 1 1 0 0,0-1 0 0 0,0 1-1 0 0,-3 1 1 0 0,2 0-6 0 0,0 1 0 0 0,0-1-1 0 0,1 1 1 0 0,-1-1 0 0 0,1 1-1 0 0,0 0 1 0 0,0 0 0 0 0,0 0-1 0 0,0 0 1 0 0,0 0 0 0 0,0 1-1 0 0,1-1 1 0 0,0 0 0 0 0,0 1-1 0 0,0-1 1 0 0,0 1 0 0 0,0-1 0 0 0,1 1-1 0 0,-1 0 1 0 0,1 4 0 0 0,0 12 84 0 0,0-1 0 0 0,6 34 0 0 0,-3-27 103 0 0,0 0-99 0 0,1 0 0 0 0,0 0 1 0 0,2 0-1 0 0,1-1 0 0 0,2 0 0 0 0,0 0 1 0 0,1-1-1 0 0,16 28 0 0 0,10 7 40 0 0,-10-14-79 0 0,1-2 0 0 0,56 67 0 0 0,-41-54-15 0 0,-30-38-29 0 0,23 26 0 0 0,-31-40-29 0 0,0 1 0 0 0,1-1 0 0 0,-1 0 0 0 0,1 0 1 0 0,0-1-1 0 0,0 0 0 0 0,1 1 0 0 0,-1-2 0 0 0,1 1 0 0 0,6 2 0 0 0,-9-5-82 0 0,1 1 0 0 0,-1 0 0 0 0,0-1-1 0 0,1 0 1 0 0,-1 0 0 0 0,1 0 0 0 0,-1 0 0 0 0,1-1 0 0 0,-1 1 0 0 0,1-1-1 0 0,-1 0 1 0 0,0 0 0 0 0,1 0 0 0 0,-1-1 0 0 0,0 1 0 0 0,0-1-1 0 0,3-2 1 0 0,7-4-1069 0 0,-1-1 0 0 0,19-17 0 0 0,-19 16-405 0 0,8-8 367 0 0</inkml:trace>
</inkml:ink>
</file>

<file path=ppt/ink/ink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5-08-20T17:36:36.33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12 0 3721 0 0,'-1'0'157'0'0,"1"0"0"0"0,-1 0 0 0 0,1 1-1 0 0,-1-1 1 0 0,1 0 0 0 0,-1 0 0 0 0,1 0 0 0 0,-1 1 0 0 0,1-1 0 0 0,-1 0 0 0 0,1 0 0 0 0,-1 1 0 0 0,1-1 0 0 0,0 0 0 0 0,-1 1-1 0 0,1-1 1 0 0,0 1 0 0 0,-1-1 0 0 0,1 0 0 0 0,0 1 0 0 0,-1-1 0 0 0,1 1 0 0 0,0-1 0 0 0,0 1 0 0 0,0-1 0 0 0,-1 1 0 0 0,1-1-1 0 0,0 1 1 0 0,0-1 0 0 0,0 1 0 0 0,0 0 0 0 0,0 28 958 0 0,11 34-1269 0 0,-10-60 353 0 0,25 82 16 0 0,-9-32-98 0 0,-3-12-79 0 0,3-1 0 0 0,40 73 0 0 0,-7-18-61 0 0,-42-77 138 0 0,1-1 0 0 0,1 1 0 0 0,0-2 0 0 0,1 0 1 0 0,24 27-1 0 0,-39-46-35 0 0,0-1 1 0 0,0 1-1 0 0,-1 0 1 0 0,0 1-1 0 0,0-1 0 0 0,1 1 1 0 0,-2 0-1 0 0,1 0 1 0 0,0 0-1 0 0,0 1 1 0 0,0-1-1 0 0,-1 1 1 0 0,1 1-1 0 0,-1-1 1 0 0,-8 1-1 0 0,5 0-74 0 0,0 1 1 0 0,0 0-1 0 0,0 0 0 0 0,0 1 1 0 0,0 0-1 0 0,0 0 1 0 0,0 1-1 0 0,0 1 0 0 0,-8 3 1 0 0,12-3 34 0 0,0-1-1 0 0,0 1 1 0 0,0 0 0 0 0,0 1 0 0 0,0-1 0 0 0,1 1 0 0 0,0 0 0 0 0,0 0 0 0 0,0 0 0 0 0,0 1 0 0 0,1-1 0 0 0,0 1 0 0 0,0 0 0 0 0,1 0-1 0 0,0 0 1 0 0,0 0 0 0 0,0 0 0 0 0,-1 8 0 0 0,-1 13-9 0 0,1 0 0 0 0,1-1-1 0 0,2 29 1 0 0,0-39-27 0 0,0 8 15 0 0,0 0-1 0 0,2 0 1 0 0,1 0-1 0 0,10 38 1 0 0,-13-61-25 0 0,1 0 0 0 0,-1 1 0 0 0,1-1 0 0 0,-1 1 0 0 0,1-1 0 0 0,0 0 0 0 0,-1 1 0 0 0,1-1 0 0 0,0 0 1 0 0,0 0-1 0 0,0 0 0 0 0,0 0 0 0 0,0 1 0 0 0,0-1 0 0 0,0-1 0 0 0,0 1 0 0 0,1 0 0 0 0,-1 0 0 0 0,0 0 1 0 0,0-1-1 0 0,1 1 0 0 0,-1 0 0 0 0,3 0 0 0 0,-1-1-19 0 0,0 0 1 0 0,0 1-1 0 0,0-1 1 0 0,0-1-1 0 0,0 1 1 0 0,0 0-1 0 0,0-1 1 0 0,0 0-1 0 0,0 1 1 0 0,0-1-1 0 0,4-2 1 0 0,0-1-56 0 0,1 0-1 0 0,0 0 1 0 0,-1 0 0 0 0,0-1 0 0 0,0 0-1 0 0,-1-1 1 0 0,12-11 0 0 0,64-89-6254 0 0,-68 88 5103 0 0</inkml:trace>
</inkml:ink>
</file>

<file path=ppt/ink/ink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5-08-20T17:36:37.18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123 325 4417 0 0,'1'-3'57'0'0,"1"0"-1"0"0,-1 0 1 0 0,0 0 0 0 0,1 0-1 0 0,0 1 1 0 0,-1-1 0 0 0,1 1-1 0 0,0-1 1 0 0,0 1 0 0 0,1-1-1 0 0,-1 1 1 0 0,0 0 0 0 0,1 0-1 0 0,3-2 1 0 0,11-12 764 0 0,-9 6-486 0 0,0-1 0 0 0,-1-1 1 0 0,-1 1-1 0 0,0-1 0 0 0,9-23 0 0 0,-13 26-211 0 0,1 1-1 0 0,-1 0 0 0 0,0-1 0 0 0,-1 1 0 0 0,0-1 0 0 0,0 0 0 0 0,-1 1 0 0 0,0-1 0 0 0,-1 0 0 0 0,-1-8 0 0 0,1 12-43 0 0,0 1-1 0 0,0-1 1 0 0,-1 1 0 0 0,1 0 0 0 0,-1 0 0 0 0,0 0 0 0 0,0 0 0 0 0,0 0 0 0 0,-1 0 0 0 0,1 0-1 0 0,-1 1 1 0 0,0-1 0 0 0,0 1 0 0 0,0 0 0 0 0,-4-3 0 0 0,4 4-39 0 0,1 1 0 0 0,0 0 0 0 0,-1 0 0 0 0,1 0 0 0 0,-1 0 0 0 0,1 0 0 0 0,-1 1 0 0 0,0-1 0 0 0,1 1 0 0 0,-1 0 0 0 0,0-1 0 0 0,1 1 0 0 0,-1 0 0 0 0,0 1 0 0 0,1-1 0 0 0,-1 0-1 0 0,0 1 1 0 0,1 0 0 0 0,-1-1 0 0 0,1 1 0 0 0,-1 0 0 0 0,1 0 0 0 0,-1 0 0 0 0,1 1 0 0 0,0-1 0 0 0,-3 3 0 0 0,-8 4 34 0 0,2 1 0 0 0,-1 0 0 0 0,1 0 0 0 0,0 1 0 0 0,1 1 0 0 0,-12 16 0 0 0,18-22-47 0 0,1 0 0 0 0,-1 0-1 0 0,1 0 1 0 0,0 0 0 0 0,1 1 0 0 0,0 0 0 0 0,-1-1 0 0 0,2 1-1 0 0,-1 0 1 0 0,1 0 0 0 0,0 0 0 0 0,0 0 0 0 0,0 0 0 0 0,1 0-1 0 0,0 0 1 0 0,0 0 0 0 0,1 0 0 0 0,1 7 0 0 0,-1-9-9 0 0,1 0 0 0 0,0 0-1 0 0,0 0 1 0 0,0 0 0 0 0,1 0 0 0 0,-1-1 0 0 0,1 1 0 0 0,0-1 0 0 0,0 1 0 0 0,6 4 0 0 0,39 29 278 0 0,-38-30-281 0 0,20 12 12 0 0,1-2-1 0 0,1 0 1 0 0,42 14 0 0 0,-2 0-135 0 0,-55-23 114 0 0,-14-5-285 0 0,1-1 1 0 0,0 0 0 0 0,0 0 0 0 0,0-1 0 0 0,1 1-1 0 0,4 0 1 0 0,-7-1 134 0 0,0-1 0 0 0,0 0 0 0 0,-1 0 0 0 0,1-1 0 0 0,0 1-1 0 0,0 0 1 0 0,-1 0 0 0 0,1-1 0 0 0,0 1 0 0 0,-1-1 0 0 0,1 0 0 0 0,-1 1 0 0 0,1-1-1 0 0,0 0 1 0 0,-1 0 0 0 0,1 0 0 0 0,-1 0 0 0 0,0 0 0 0 0,1 0 0 0 0,1-3-1 0 0,17-17-2887 0 0,-5 6 1795 0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5-08-20T17:36:11.26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23 57 4137 0 0,'-1'-1'136'0'0,"-1"0"0"0"0,0 0 0 0 0,1 0 0 0 0,0 0 0 0 0,-1-1 0 0 0,1 1 0 0 0,0 0 0 0 0,0 0 0 0 0,-1-1 0 0 0,1 1 0 0 0,0-1 0 0 0,0 1 0 0 0,0-1 0 0 0,1 1 0 0 0,-1-1 0 0 0,0 0 0 0 0,1 1 0 0 0,-1-1 0 0 0,1 0 0 0 0,-1 0 0 0 0,1 1 1 0 0,0-1-1 0 0,0 0 0 0 0,0 0 0 0 0,0 0 0 0 0,0 1 0 0 0,0-1 0 0 0,0 0 0 0 0,2-3 0 0 0,-2 4-156 0 0,0 1 1 0 0,0-1-1 0 0,1 1 0 0 0,-1-1 1 0 0,0 1-1 0 0,1 0 0 0 0,-1-1 1 0 0,1 1-1 0 0,-1-1 1 0 0,1 1-1 0 0,-1 0 0 0 0,1-1 1 0 0,-1 1-1 0 0,1 0 1 0 0,-1-1-1 0 0,1 1 0 0 0,-1 0 1 0 0,1 0-1 0 0,-1 0 1 0 0,1-1-1 0 0,0 1 0 0 0,-1 0 1 0 0,1 0-1 0 0,-1 0 0 0 0,1 0 1 0 0,0 0-1 0 0,-1 0 1 0 0,1 0-1 0 0,-1 0 0 0 0,1 1 1 0 0,0-1-1 0 0,-1 0 1 0 0,1 0-1 0 0,-1 0 0 0 0,1 1 1 0 0,-1-1-1 0 0,1 0 1 0 0,-1 0-1 0 0,1 1 0 0 0,1 0-307 0 0,-1 0 0 0 0,1 0-1 0 0,-1 0 1 0 0,1 0 0 0 0,-1 0-1 0 0,0 0 1 0 0,0 1 0 0 0,1-1-1 0 0,-1 0 1 0 0,0 1 0 0 0,0-1-1 0 0,0 2 1 0 0,3 8-1111 0 0,-4-6 1010 0 0</inkml:trace>
</inkml:ink>
</file>

<file path=ppt/ink/ink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5-08-20T17:36:37.64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0 197 11138 0 0,'16'20'-111'0'0,"1"3"121"0"0,3-8-85 0 0,1 0 1 0 0,1-2-1 0 0,0-1 1 0 0,35 14-1 0 0,-30-13-527 0 0,13 2-236 0 0,-37-14 825 0 0,0 0 0 0 0,0 0 1 0 0,0-1-1 0 0,0 0 1 0 0,0 1-1 0 0,-1-1 0 0 0,1 0 1 0 0,0 0-1 0 0,0-1 0 0 0,0 1 1 0 0,0 0-1 0 0,4-2 0 0 0,-7 1 58 0 0,1 1 0 0 0,0-1-1 0 0,0 1 1 0 0,-1-1 0 0 0,1 0-1 0 0,0 1 1 0 0,-1-1 0 0 0,1 0-1 0 0,-1 1 1 0 0,1-1-1 0 0,-1 0 1 0 0,1 0 0 0 0,-1 0-1 0 0,1 0 1 0 0,-1 1 0 0 0,0-1-1 0 0,1 0 1 0 0,-1 0 0 0 0,0 0-1 0 0,0 0 1 0 0,0 0 0 0 0,0 0-1 0 0,0 0 1 0 0,0 0 0 0 0,0 0-1 0 0,0 0 1 0 0,0 0 0 0 0,0 0-1 0 0,0 1 1 0 0,-1-1 0 0 0,1 0-1 0 0,0 0 1 0 0,-1 0 0 0 0,0-1-1 0 0,-16-35 1560 0 0,13 29-1433 0 0,-5-10 329 0 0,4 10-443 0 0,1 1 0 0 0,0-1 0 0 0,0 0-1 0 0,1 0 1 0 0,0 0 0 0 0,0-1 0 0 0,1 1-1 0 0,0-1 1 0 0,1 1 0 0 0,0-1 0 0 0,0 0 0 0 0,1 0-1 0 0,0-9 1 0 0,2 6-70 0 0,1 0 0 0 0,0 0-1 0 0,1 1 1 0 0,0-1 0 0 0,1 1-1 0 0,0 0 1 0 0,11-16 0 0 0,-15 25 1 0 0,1 0 1 0 0,0 1 0 0 0,-1-1 0 0 0,1 1 0 0 0,0 0 0 0 0,0-1-1 0 0,-1 1 1 0 0,1 0 0 0 0,0 0 0 0 0,0 0 0 0 0,0 0 0 0 0,0 1-1 0 0,1-1 1 0 0,-1 1 0 0 0,2-1 0 0 0,36-3 20 0 0,-22 4 45 0 0,-1-1-76 0 0,31 4 0 0 0,1 0 18 0 0,-38-2-15 0 0,-1 1 1 0 0,1-1 0 0 0,0 2 0 0 0,18 6 0 0 0,-13-4-137 0 0,-15-5 103 0 0,1 1 0 0 0,-1-1 0 0 0,0 1 0 0 0,1-1-1 0 0,-1 1 1 0 0,0 0 0 0 0,0-1 0 0 0,0 1 0 0 0,0 0 0 0 0,0 0 0 0 0,0 0 0 0 0,0 0-1 0 0,0 0 1 0 0,0 0 0 0 0,0 0 0 0 0,0 0 0 0 0,0 0 0 0 0,-1 1 0 0 0,1-1-1 0 0,0 2 1 0 0,0 1-1005 0 0,0 0-1 0 0,0 0 1 0 0,0-1-1 0 0,-1 1 0 0 0,0 8 1 0 0,0-8-446 0 0</inkml:trace>
</inkml:ink>
</file>

<file path=ppt/ink/ink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5-08-20T17:36:38.17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66 80 5657 0 0,'-3'-24'-1519'0'0,"-1"-22"3910"0"0,4 45-2387 0 0,0 1-1 0 0,-1-1 1 0 0,1 1-1 0 0,0 0 1 0 0,0-1-1 0 0,0 1 1 0 0,-1-1 0 0 0,1 1-1 0 0,0-1 1 0 0,-1 1-1 0 0,1 0 1 0 0,0-1-1 0 0,-1 1 1 0 0,1-1-1 0 0,-1 1 1 0 0,1 0-1 0 0,0 0 1 0 0,-1-1-1 0 0,1 1 1 0 0,-1 0-1 0 0,1 0 1 0 0,-1 0-1 0 0,1-1 1 0 0,-1 1-1 0 0,1 0 1 0 0,-1 0-1 0 0,1 0 1 0 0,-1 0-1 0 0,1 0 1 0 0,-1 0-1 0 0,1 0 1 0 0,-1 0-1 0 0,1 0 1 0 0,-1 0 0 0 0,1 0-1 0 0,-1 0 1 0 0,1 1-1 0 0,-1-1 1 0 0,1 0-1 0 0,-1 0 1 0 0,1 0-1 0 0,-1 1 1 0 0,1-1-1 0 0,-1 1 1 0 0,-24 11 108 0 0,24-9-16 0 0,-1 0 0 0 0,0 0 0 0 0,1 0 0 0 0,-1 0 0 0 0,1 0 0 0 0,0 0 0 0 0,0 1 0 0 0,1-1 0 0 0,-1 0 0 0 0,0 1 0 0 0,1-1 0 0 0,0 0 0 0 0,0 1 0 0 0,0-1-1 0 0,0 0 1 0 0,1 5 0 0 0,-2 28 850 0 0,0-24-607 0 0,0 0 0 0 0,1 0 0 0 0,1 0-1 0 0,-1 0 1 0 0,4 15 0 0 0,2 30 334 0 0,-6-53-623 0 0,1 0 0 0 0,0 0 0 0 0,0 0 0 0 0,0 0 0 0 0,0-1 0 0 0,0 1 0 0 0,1 0 0 0 0,0-1 0 0 0,4 7 0 0 0,25 34 93 0 0,-19-28 44 0 0,-6-8-117 0 0,1-1 0 0 0,-1 0 0 0 0,1-1-1 0 0,1 0 1 0 0,-1 0 0 0 0,1 0-1 0 0,0-1 1 0 0,0 0 0 0 0,0 0-1 0 0,1-1 1 0 0,0 0 0 0 0,17 4 0 0 0,7 6 249 0 0,90 39 110 0 0,-74-23-311 0 0,-5-2-32 0 0,-40-26-74 0 0,0 0 0 0 0,0 1 0 0 0,-1-1-1 0 0,1 1 1 0 0,-1 0 0 0 0,1 0 0 0 0,-1 0-1 0 0,0 0 1 0 0,4 7 0 0 0,-6-9-2 0 0,0 1-1 0 0,0-1 1 0 0,0 1 0 0 0,0 0 0 0 0,-1-1 0 0 0,1 1 0 0 0,0 0-1 0 0,-1-1 1 0 0,0 1 0 0 0,1 0 0 0 0,-1 0 0 0 0,0-1 0 0 0,0 1-1 0 0,0 0 1 0 0,0 0 0 0 0,0-1 0 0 0,0 1 0 0 0,0 0 0 0 0,-1 0-1 0 0,1-1 1 0 0,-1 1 0 0 0,1 0 0 0 0,-1-1 0 0 0,0 1 0 0 0,1 0-1 0 0,-2 1 1 0 0,-4 5-25 0 0,-1 0 0 0 0,0-1-1 0 0,0 0 1 0 0,0 0 0 0 0,-1 0-1 0 0,0-1 1 0 0,-13 8 0 0 0,-67 33-655 0 0,50-28-129 0 0,5-4-296 0 0,-68 21 1 0 0,11-6-3884 0 0,78-24 3854 0 0</inkml:trace>
</inkml:ink>
</file>

<file path=ppt/ink/ink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5-08-20T17:36:39.23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20 1736 0 0,'0'-2'418'0'0,"0"1"-1"0"0,0 0 0 0 0,1-1 0 0 0,-1 1 0 0 0,1 0 0 0 0,-1-1 1 0 0,1 1-1 0 0,-1 0 0 0 0,1 0 0 0 0,0 0 0 0 0,0-1 1 0 0,0 1-1 0 0,1-1 0 0 0,4 3 936 0 0,2 10-1396 0 0,8 32 667 0 0,42 94 822 0 0,-26-73-988 0 0,52 92 10 0 0,-80-151-472 0 0,0 1 0 0 0,-1 0 1 0 0,0 0-1 0 0,0 0 1 0 0,0 1-1 0 0,-1-1 1 0 0,0 1-1 0 0,0-1 1 0 0,-1 1-1 0 0,0 0 0 0 0,0 12 1 0 0,0-16 7 0 0,-1 0 0 0 0,0 1 1 0 0,1-1-1 0 0,-1 0 0 0 0,1 1 0 0 0,0-1 1 0 0,0 0-1 0 0,0 0 0 0 0,1 0 0 0 0,-1 0 1 0 0,1 0-1 0 0,-1 0 0 0 0,4 3 0 0 0,2 2-284 0 0,0-1-1 0 0,16 14 1 0 0,1 0-2128 0 0,-7-8-721 0 0,-7-8 1793 0 0</inkml:trace>
</inkml:ink>
</file>

<file path=ppt/ink/ink3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5-08-20T17:36:39.46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17 25 6825 0 0,'-14'6'3012'0'0,"11"-6"-2408"0"0,11-2-771 0 0,-3 1 157 0 0,0-1 0 0 0,1 0 0 0 0,-1 0 0 0 0,8-4 0 0 0,-8 3-826 0 0,0 1 1 0 0,1-1 0 0 0,-1 1-1 0 0,0 1 1 0 0,9-3 0 0 0,-8 4-1464 0 0</inkml:trace>
</inkml:ink>
</file>

<file path=ppt/ink/ink3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5-08-20T17:36:39.85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 2737 0 0,'0'2'2700'0'0,"0"12"-2373"0"0,2 7-285 0 0,1 1-1 0 0,0-1 1 0 0,2 0 0 0 0,0 0-1 0 0,11 26 1 0 0,8 30 395 0 0,47 273-349 0 0,-69-341-99 0 0,1 1-1 0 0,1-1 1 0 0,0 0 0 0 0,0 0 0 0 0,1 0 0 0 0,6 9 0 0 0,10 10-2840 0 0,-14-19 1097 0 0</inkml:trace>
</inkml:ink>
</file>

<file path=ppt/ink/ink3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5-08-20T17:36:40.07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9 1 8298 0 0,'0'5'1800'0'0,"-1"-5"-1528"0"0,-3-2 304 0 0,2 1-608 0 0,1-1-184 0 0,2 2-1232 0 0,1 0 376 0 0,2 2-72 0 0,1-1 343 0 0,-2-1-151 0 0,6 0 176 0 0,-2 0-344 0 0,0 0 7 0 0,0-1-71 0 0</inkml:trace>
</inkml:ink>
</file>

<file path=ppt/ink/ink3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5-08-20T17:36:40.44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2 8394 0 0,'11'-1'-11'0'0,"-10"1"61"0"0,1 0 1 0 0,-1 0 0 0 0,1 0 0 0 0,-1 0 0 0 0,1 0-1 0 0,-1 0 1 0 0,1 1 0 0 0,-1-1 0 0 0,1 0 0 0 0,-1 1-1 0 0,1-1 1 0 0,-1 1 0 0 0,3 1 0 0 0,5 1-49 0 0,-1 1 0 0 0,0 0 1 0 0,0 0-1 0 0,0 1 0 0 0,0 0 0 0 0,-1 0 0 0 0,0 1 1 0 0,0 0-1 0 0,0 0 0 0 0,-1 1 0 0 0,1 0 0 0 0,-2 0 0 0 0,1 0 1 0 0,-1 1-1 0 0,0-1 0 0 0,4 10 0 0 0,20 68 27 0 0,25 125 0 0 0,-47-183-35 0 0,9 30 46 0 0,3-1 0 0 0,50 102 0 0 0,-56-132-61 0 0,19 25-1 0 0,1-2-3567 0 0,-27-40 1855 0 0</inkml:trace>
</inkml:ink>
</file>

<file path=ppt/ink/ink3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5-08-20T17:36:40.68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30 1 12115 0 0,'-7'3'488'0'0,"-2"-3"104"0"0,2 7-520 0 0,2 2-168 0 0,3-2-136 0 0,2 1-648 0 0,0 1 63 0 0,4-2-143 0 0,-1 0 232 0 0,1 0 40 0 0,3-4 24 0 0,-2-1-176 0 0,2-4-497 0 0,0-1 169 0 0,2-4-64 0 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5-08-20T17:36:11.74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38 1760 0 0,'0'0'-650'0'0,"5"-9"3362"0"0,0 8-2394 0 0,-1 1-1 0 0,0-1 0 0 0,0-1 1 0 0,0 1-1 0 0,-1 0 1 0 0,1-1-1 0 0,7-4 0 0 0,19-6 421 0 0,-26 11-670 0 0,-1 0 0 0 0,0 1 1 0 0,1-1-1 0 0,-1 1 0 0 0,0 0 1 0 0,1 0-1 0 0,-1 0 0 0 0,0 1 0 0 0,1-1 1 0 0,-1 1-1 0 0,0 0 0 0 0,1-1 0 0 0,-1 2 1 0 0,6 1-1 0 0,-6-1-51 0 0,-1 1 1 0 0,1-1-1 0 0,0 1 0 0 0,-1 0 0 0 0,1 0 0 0 0,-1 0 1 0 0,0 0-1 0 0,0 0 0 0 0,0 0 0 0 0,0 0 1 0 0,0 1-1 0 0,2 6 0 0 0,8 19 42 0 0,-3-6 14 0 0,0 0 0 0 0,7 31 0 0 0,23 165-12 0 0,-39-217-168 0 0,12 41-297 0 0,-11-40-64 0 0,1 0 1 0 0,-1 0-1 0 0,0 0 1 0 0,1-1-1 0 0,-1 1 1 0 0,1-1-1 0 0,0 1 1 0 0,0-1-1 0 0,0 1 1 0 0,0-1-1 0 0,5 3 1 0 0,-4-4-154 0 0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5-08-20T17:36:12.44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173 0 1512 0 0,'22'45'4916'0'0,"39"166"-3746"0"0,-28-58-1116 0 0,5 18-42 0 0,1-64-2 0 0,-24-69 7 0 0,-14-36-6 0 0,-1 0 0 0 0,1 0-1 0 0,0 0 1 0 0,0-1 0 0 0,0 1 0 0 0,0 0 0 0 0,0 0-1 0 0,0-1 1 0 0,1 1 0 0 0,-1-1 0 0 0,1 1 0 0 0,2 1-1 0 0,-4-2-6 0 0,0-1 0 0 0,1 0 0 0 0,-1 0 0 0 0,0 0 0 0 0,1 0-1 0 0,-1 0 1 0 0,1 0 0 0 0,-1 0 0 0 0,0 0 0 0 0,1 0 0 0 0,-1 0 0 0 0,0 0-1 0 0,1 0 1 0 0,-1 0 0 0 0,0 0 0 0 0,1 0 0 0 0,-1 0 0 0 0,0 0-1 0 0,1 0 1 0 0,-1 0 0 0 0,0 0 0 0 0,1-1 0 0 0,-1 1 0 0 0,0 0-1 0 0,1 0 1 0 0,-1-1 0 0 0,9-14 177 0 0,-7 7-156 0 0,0-1-1 0 0,0 0 1 0 0,-1 1-1 0 0,0-1 1 0 0,-1 0 0 0 0,1 0-1 0 0,-2 1 1 0 0,1-1-1 0 0,-1 0 1 0 0,-1 1-1 0 0,0-1 1 0 0,-5-14-1 0 0,6 20-17 0 0,0 1 0 0 0,0-1 1 0 0,0 1-1 0 0,-1 0 0 0 0,1-1 0 0 0,-1 1 0 0 0,0 0 0 0 0,0 0 0 0 0,0 0 0 0 0,0 0 1 0 0,0 0-1 0 0,0 1 0 0 0,0-1 0 0 0,0 1 0 0 0,-1-1 0 0 0,1 1 0 0 0,-1 0 0 0 0,1 0 1 0 0,-1 0-1 0 0,1 0 0 0 0,-1 0 0 0 0,0 1 0 0 0,-5-1 0 0 0,4 1 15 0 0,-1 0 0 0 0,1 0 0 0 0,-1 1-1 0 0,0 0 1 0 0,1 0 0 0 0,-1 0 0 0 0,1 0 0 0 0,0 1-1 0 0,-1 0 1 0 0,1-1 0 0 0,0 2 0 0 0,0-1-1 0 0,-5 4 1 0 0,-26 18 316 0 0,16-13-172 0 0,1 2 1 0 0,0 0 0 0 0,-18 19-1 0 0,13-9 0 0 0,-69 79 578 0 0,86-95-705 0 0,4-5-18 0 0,-1 1 1 0 0,1 0 0 0 0,0 0-1 0 0,0-1 1 0 0,0 1 0 0 0,0 0-1 0 0,0 1 1 0 0,1-1-1 0 0,-1 0 1 0 0,1 0 0 0 0,0 1-1 0 0,0-1 1 0 0,0 1 0 0 0,1-1-1 0 0,-1 1 1 0 0,1-1-1 0 0,0 5 1 0 0,-1-4-6 0 0,1 0 0 0 0,-1 0-1 0 0,0 0 1 0 0,0 0 0 0 0,0 0 0 0 0,-1 0 0 0 0,-1 4-1 0 0,-7 22-1 0 0,10-28-6 0 0,0-1 0 0 0,0 1 1 0 0,0 0-1 0 0,1-1 0 0 0,-1 1 0 0 0,0-1 0 0 0,0 1 0 0 0,1 0 0 0 0,-1-1 0 0 0,1 1 0 0 0,0-1 0 0 0,-1 1 0 0 0,1-1 0 0 0,0 1 0 0 0,0-1 0 0 0,0 0 0 0 0,2 3 0 0 0,23 32-45 0 0,-24-34 38 0 0,0 0 0 0 0,-1-1 0 0 0,1 1 0 0 0,0-1 0 0 0,0 0 0 0 0,0 0-1 0 0,0 1 1 0 0,0-1 0 0 0,0 0 0 0 0,0-1 0 0 0,0 1 0 0 0,0 0 0 0 0,4 0 0 0 0,32 6-98 0 0,-36-7 92 0 0,20 3-191 0 0,0-1 1 0 0,0-1 0 0 0,1-1 0 0 0,-1-1-1 0 0,33-7 1 0 0,-33 4-1365 0 0,-1-2-1 0 0,0 0 1 0 0,22-11-1 0 0,-29 10 508 0 0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5-08-20T17:36:13.01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205 344 192 0 0,'7'-1'676'0'0,"-10"0"-458"0"0,3 1-200 0 0,0 0 0 0 0,-1 0 0 0 0,1-1 0 0 0,-1 1 0 0 0,1 0 0 0 0,0 0 0 0 0,-1 0-1 0 0,1 0 1 0 0,0 0 0 0 0,-1 0 0 0 0,1-1 0 0 0,0 1 0 0 0,-1 0 0 0 0,1 0 0 0 0,0-1 0 0 0,0 1 0 0 0,-1 0 0 0 0,1 0 0 0 0,0-1 0 0 0,0 1-1 0 0,-1 0 1 0 0,1-1 0 0 0,0 1 0 0 0,0 0 0 0 0,0-1 0 0 0,-1 1 0 0 0,1 0 0 0 0,0-1 0 0 0,0 1 0 0 0,0-1 0 0 0,0 1 0 0 0,0 0 0 0 0,0-1-1 0 0,0 1 1 0 0,0 0 0 0 0,0-1 0 0 0,0 1 0 0 0,0-1 0 0 0,0 1 0 0 0,0 0 0 0 0,0-1 0 0 0,0 1 0 0 0,1 0 0 0 0,-1-1 0 0 0,0 1-1 0 0,0-1 1 0 0,17-20 547 0 0,-2 0 0 0 0,-1-1 0 0 0,0-1 0 0 0,-2 0-1 0 0,13-32 1 0 0,-24 48-357 0 0,0 0 0 0 0,0 0 0 0 0,0-1 0 0 0,0 1 0 0 0,-1 0 0 0 0,-1-1 0 0 0,1 1 0 0 0,-1 0 0 0 0,0 0 0 0 0,-1-1 0 0 0,0 1 0 0 0,0 0 0 0 0,-1 0 0 0 0,1 1 0 0 0,-1-1 0 0 0,-7-11 0 0 0,8 16-153 0 0,1 0 1 0 0,0 0-1 0 0,-1 0 1 0 0,1 0 0 0 0,-1 0-1 0 0,0 0 1 0 0,1 0-1 0 0,-1 1 1 0 0,0-1 0 0 0,0 1-1 0 0,0-1 1 0 0,0 1-1 0 0,-1 0 1 0 0,1 0 0 0 0,0 0-1 0 0,0 0 1 0 0,-1 0-1 0 0,1 1 1 0 0,0-1 0 0 0,-1 1-1 0 0,1-1 1 0 0,-1 1-1 0 0,1 0 1 0 0,-1 0 0 0 0,1 0-1 0 0,-1 0 1 0 0,1 0-1 0 0,0 1 1 0 0,-1-1 0 0 0,1 1-1 0 0,-1-1 1 0 0,1 1-1 0 0,0 0 1 0 0,-1 0 0 0 0,1 0-1 0 0,0 0 1 0 0,0 1-1 0 0,0-1 1 0 0,0 0 0 0 0,0 1-1 0 0,-2 1 1 0 0,-44 38 438 0 0,36-33-423 0 0,1 1-1 0 0,0 0 1 0 0,1 1 0 0 0,-11 12 0 0 0,12-10 26 0 0,1-1 0 0 0,0 1 0 0 0,1 0 1 0 0,0 1-1 0 0,1 0 0 0 0,0 0 0 0 0,1 0 0 0 0,1 1 1 0 0,0-1-1 0 0,-4 26 0 0 0,8-31-71 0 0,-1 1 0 0 0,1 0 1 0 0,1-1-1 0 0,-1 1 0 0 0,1-1 0 0 0,1 1 1 0 0,0-1-1 0 0,0 0 0 0 0,0 0 0 0 0,1 0 1 0 0,1 0-1 0 0,-1 0 0 0 0,1 0 0 0 0,0-1 0 0 0,1 0 1 0 0,0 0-1 0 0,0 0 0 0 0,1 0 0 0 0,6 5 1 0 0,2 1-34 0 0,1-2 0 0 0,0 0 0 0 0,1-1 0 0 0,0 0 1 0 0,1-1-1 0 0,0-1 0 0 0,23 7 0 0 0,-18-6-98 0 0,-11-6-35 0 0,0 0-1 0 0,0-1 1 0 0,0-1 0 0 0,0 0 0 0 0,0 0 0 0 0,1-1 0 0 0,-1-1 0 0 0,0 0 0 0 0,0 0 0 0 0,12-3 0 0 0,-11 1-833 0 0,0-1 1 0 0,0 0-1 0 0,-1 0 0 0 0,1-1 0 0 0,-1-1 1 0 0,21-13-1 0 0,-21 10-946 0 0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5-08-20T17:36:13.56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8 91 8098 0 0,'0'1'114'0'0,"-1"-1"-69"0"0,1 0 0 0 0,-1 1 1 0 0,1-1-1 0 0,-1 0 0 0 0,1 1 1 0 0,0-1-1 0 0,-1 1 0 0 0,1-1 1 0 0,-1 1-1 0 0,1-1 0 0 0,0 1 1 0 0,-1-1-1 0 0,1 1 0 0 0,0-1 1 0 0,0 1-1 0 0,-1 0 0 0 0,1-1 1 0 0,0 1-1 0 0,0-1 0 0 0,0 1 1 0 0,0 0-1 0 0,0-1 0 0 0,0 1 1 0 0,0-1-1 0 0,0 1 0 0 0,0 0 1 0 0,0-1-1 0 0,0 1 0 0 0,0-1 1 0 0,0 1-1 0 0,0 0 0 0 0,1-1 1 0 0,-1 1-1 0 0,0-1 0 0 0,0 1 1 0 0,1-1-1 0 0,-1 1 0 0 0,0-1 1 0 0,1 1-1 0 0,-1-1 0 0 0,1 1 1 0 0,-1-1-1 0 0,0 1 0 0 0,2 0 1 0 0,3 5-27 0 0,0 1 0 0 0,0-1 1 0 0,0 0-1 0 0,1-1 0 0 0,12 9 1 0 0,-12-9-19 0 0,0 0 1 0 0,0 0-1 0 0,0 1 1 0 0,-1 0-1 0 0,0 0 1 0 0,7 9-1 0 0,-10-10-77 0 0,1-1 0 0 0,-1 1 0 0 0,1-1 0 0 0,0 0 0 0 0,0 0 0 0 0,1-1-1 0 0,-1 1 1 0 0,1 0 0 0 0,0-1 0 0 0,0 0 0 0 0,0 0 0 0 0,0 0 0 0 0,8 3 0 0 0,-9-4 63 0 0,-1-1 1 0 0,1 1 0 0 0,-1-1 0 0 0,1 1 0 0 0,-1 0 0 0 0,0 0-1 0 0,4 3 1 0 0,-3-1 54 0 0,-2-4 42 0 0,-10-21 1043 0 0,9 13-1057 0 0,-1-1 0 0 0,2 1 0 0 0,-1-1 0 0 0,1 1 0 0 0,0 0 0 0 0,1-1 0 0 0,0 1 1 0 0,0 0-1 0 0,1 0 0 0 0,0 0 0 0 0,6-10 0 0 0,-4 8-83 0 0,0 0 0 0 0,1 0-1 0 0,0 0 1 0 0,1 1 0 0 0,0 0 0 0 0,1 0-1 0 0,0 1 1 0 0,0 0 0 0 0,1 1 0 0 0,0-1-1 0 0,0 2 1 0 0,0-1 0 0 0,1 1 0 0 0,0 1-1 0 0,15-7 1 0 0,-18 10 9 0 0,1-2-11 0 0,0 1-1 0 0,0 0 0 0 0,0 0 1 0 0,12-1-1 0 0,-16 4 50 0 0,0-1-1 0 0,0 1 0 0 0,0 1 1 0 0,-1-1-1 0 0,1 0 0 0 0,0 1 1 0 0,0 0-1 0 0,-1 0 1 0 0,1 0-1 0 0,-1 1 0 0 0,1-1 1 0 0,-1 1-1 0 0,5 2 0 0 0,1 2 52 0 0,1 1-1 0 0,-1 0 1 0 0,0 0-1 0 0,-1 1 0 0 0,0 1 1 0 0,0-1-1 0 0,-1 1 0 0 0,0 0 1 0 0,0 1-1 0 0,-1 0 1 0 0,0 0-1 0 0,-1 0 0 0 0,0 1 1 0 0,-1-1-1 0 0,0 1 0 0 0,0 0 1 0 0,1 14-1 0 0,3 17-176 0 0,-3-1 0 0 0,-1 1 0 0 0,-2 58 0 0 0,-3-87-293 0 0,1 15-65 0 0,0-27 260 0 0,0 0 0 0 0,0 0 0 0 0,1 0 0 0 0,-1 1-1 0 0,0-1 1 0 0,0 0 0 0 0,1 0 0 0 0,-1 0 0 0 0,1 0-1 0 0,-1 0 1 0 0,1 0 0 0 0,0 0 0 0 0,-1-1 0 0 0,1 1 0 0 0,0 0-1 0 0,-1 0 1 0 0,1 0 0 0 0,0-1 0 0 0,0 1 0 0 0,2 1-1 0 0,1-2-2740 0 0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5-08-20T17:36:14.07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106 1 7386 0 0,'-1'1'260'0'0,"1"1"-1"0"0,-1-1 1 0 0,1 1 0 0 0,-1 0 0 0 0,0-1 0 0 0,0 1 0 0 0,0-1 0 0 0,0 0 0 0 0,0 1 0 0 0,-2 1 0 0 0,-8 14 60 0 0,9-8-331 0 0,0 1-1 0 0,0-1 1 0 0,1 0-1 0 0,0 1 1 0 0,1-1-1 0 0,0 1 1 0 0,0-1 0 0 0,3 13-1 0 0,19 78-112 0 0,-15-73 94 0 0,85 271-3419 0 0,-51-207 1374 0 0,-28-67 1788 0 0,-1 2 0 0 0,-2-1-1 0 0,0 1 1 0 0,-2 1 0 0 0,6 27 0 0 0,-11-40 521 0 0,1-1 1 0 0,0 1 0 0 0,1-1 0 0 0,1 0 0 0 0,9 16-1 0 0,14 35 1543 0 0,-27-58-1625 0 0,0 1 0 0 0,-1-1 0 0 0,0 1 0 0 0,0-1 0 0 0,0 1 0 0 0,0-1 0 0 0,-1 1 0 0 0,-1 9 0 0 0,1-13-116 0 0,-1-1 1 0 0,1 1 0 0 0,-1-1 0 0 0,0 1 0 0 0,1-1-1 0 0,-1 1 1 0 0,0-1 0 0 0,0 0 0 0 0,-1 1 0 0 0,1-1-1 0 0,0 0 1 0 0,-1 0 0 0 0,0 0 0 0 0,1 0-1 0 0,-1 0 1 0 0,-3 3 0 0 0,-1-2-15 0 0,0 1 0 0 0,0-1 1 0 0,0 0-1 0 0,-11 4 0 0 0,-21 10-13 0 0,35-15 1 0 0,-1-1 0 0 0,0 1 0 0 0,0-1 0 0 0,1 0 0 0 0,-1 0 0 0 0,0 0-1 0 0,0 0 1 0 0,0-1 0 0 0,0 0 0 0 0,0 0 0 0 0,0 0 0 0 0,0 0 0 0 0,-7-1 0 0 0,-7-3 27 0 0,-29-8-1 0 0,34 8-47 0 0,-87-25 628 0 0,97 28-576 0 0,1 0 0 0 0,-1-1 0 0 0,1 1 0 0 0,-1-1 0 0 0,1 1 0 0 0,0-1 0 0 0,0 0 0 0 0,0 1 0 0 0,0-1 0 0 0,0 0 0 0 0,0 0 1 0 0,0-1-1 0 0,1 1 0 0 0,-1 0 0 0 0,1-1 0 0 0,0 1 0 0 0,-1 0 0 0 0,1-1 0 0 0,0 0 0 0 0,0 1 0 0 0,1-1 0 0 0,-1 0 0 0 0,1 1 0 0 0,-1-1 1 0 0,1-5-1 0 0,-1 4-23 0 0,1-1 0 0 0,0 1 0 0 0,0-1 1 0 0,1 1-1 0 0,-1-1 0 0 0,1 1 1 0 0,0 0-1 0 0,0-1 0 0 0,0 1 0 0 0,1 0 1 0 0,-1 0-1 0 0,1 0 0 0 0,0 0 0 0 0,0 0 1 0 0,5-6-1 0 0,-1 4 14 0 0,0 0 0 0 0,1 1 0 0 0,0 0 0 0 0,0 0 0 0 0,0 1 0 0 0,0 0 0 0 0,9-3 0 0 0,58-21 118 0 0,-70 27-159 0 0,55-17 28 0 0,42-16-3478 0 0,-61 23 469 0 0,-13 4 1983 0 0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5-08-20T17:36:14.49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26 3 7610 0 0,'-1'0'194'0'0,"0"-1"-1"0"0,0 1 1 0 0,0 0 0 0 0,1-1 0 0 0,-1 1 0 0 0,0 0 0 0 0,0 0 0 0 0,0 0 0 0 0,0-1 0 0 0,0 1 0 0 0,0 0 0 0 0,0 0-1 0 0,1 0 1 0 0,-1 1 0 0 0,0-1 0 0 0,0 0 0 0 0,0 0 0 0 0,0 0 0 0 0,0 1 0 0 0,0-1 0 0 0,1 0 0 0 0,-1 1 0 0 0,0-1 0 0 0,0 1-1 0 0,1-1 1 0 0,-1 1 0 0 0,-1 0 0 0 0,2 0-224 0 0,0-1 0 0 0,0 1 0 0 0,0 0 0 0 0,0 0-1 0 0,0 0 1 0 0,0-1 0 0 0,0 1 0 0 0,0 0 0 0 0,0 0 0 0 0,0 0-1 0 0,1 0 1 0 0,-1-1 0 0 0,0 1 0 0 0,0 0 0 0 0,1 0 0 0 0,-1-1 0 0 0,1 1-1 0 0,-1 0 1 0 0,0-1 0 0 0,1 1 0 0 0,0 0 0 0 0,-1-1 0 0 0,1 1 0 0 0,-1-1-1 0 0,1 1 1 0 0,0 0 0 0 0,-1-1 0 0 0,1 0 0 0 0,1 2 0 0 0,4 2-1300 0 0,-1 0 0 0 0,1 1 0 0 0,0-2 0 0 0,1 1 0 0 0,8 3 1 0 0,-8-5 150 0 0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8C9400-912D-48D9-B51A-0DA65B9AD9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F73F75-C881-40D8-B32F-C2F8CF177E3C}" type="datetimeFigureOut">
              <a:rPr lang="en-US"/>
              <a:pPr>
                <a:defRPr/>
              </a:pPr>
              <a:t>8/23/2025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8C71C6-BA51-4C3F-99F2-3BE3E706DD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0F1A3E-EDFD-4D4B-89C0-44416E7075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FA50AC-4A91-4B71-BF2D-ADF51CD0CED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155052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4CCDE3-39F0-43FE-86EA-6A05F8DC5A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98FB27-979C-4020-8FF1-2A991F3E9389}" type="datetimeFigureOut">
              <a:rPr lang="en-US"/>
              <a:pPr>
                <a:defRPr/>
              </a:pPr>
              <a:t>8/23/2025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DC67AA-2496-455E-BD44-85A4F44C0F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DE97A7-5AE7-412C-A1CE-5B13217C72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11EB13-F50D-48CE-B28C-7043903FA9C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677905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62D6A0-91DC-4A83-B642-A12301F4C3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81955F-E2AF-4F45-97A7-BE4AED021D8F}" type="datetimeFigureOut">
              <a:rPr lang="en-US"/>
              <a:pPr>
                <a:defRPr/>
              </a:pPr>
              <a:t>8/23/2025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8113EB-8417-44CA-8E2F-8401298C7A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46A02B-5663-4BF2-A2D7-632031ADD3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4AC1DE-A2CE-44D0-91FA-6E6298B8487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510409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8/23/2025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9773361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28D29-1ECB-41DF-951B-2A23F95AD026}" type="datetimeFigureOut">
              <a:rPr lang="en-US" dirty="0"/>
              <a:t>8/23/2025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E3F4F-51B2-42EE-AFA2-40C4572185CC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249533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8/23/2025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6733676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6"/>
            <a:ext cx="3703320" cy="402335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8/23/2025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317792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2867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8/23/2025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86322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8/23/2025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178714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pPr/>
              <a:t>8/23/2025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563453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0237" y="731520"/>
            <a:ext cx="5009393" cy="5257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fld id="{96DFF08F-DC6B-4601-B491-B0F83F6DD2DA}" type="datetimeFigureOut">
              <a:rPr lang="en-US" dirty="0"/>
              <a:pPr/>
              <a:t>8/23/2025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91032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96FA78-AFD5-4528-A7D6-6DF26F02AF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29600B-A796-4D89-A3AC-38FD41EAC84C}" type="datetimeFigureOut">
              <a:rPr lang="en-US"/>
              <a:pPr>
                <a:defRPr/>
              </a:pPr>
              <a:t>8/23/2025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6E2F23-8F0A-4A1B-99AB-9C2932E2EF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5A5B4A-FC72-4C26-95A1-6D46A8E14F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9C0667-1F9B-4B89-BA8B-FF4C60423A5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4029208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59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8/23/2025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302296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8/23/2025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332302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4779"/>
            <a:ext cx="1971675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4779"/>
            <a:ext cx="5800725" cy="5757420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8/23/2025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49445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8765C7-648E-478B-9496-928E6E5F96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BC2515-3589-480D-9C19-A38F8E1E176B}" type="datetimeFigureOut">
              <a:rPr lang="en-US"/>
              <a:pPr>
                <a:defRPr/>
              </a:pPr>
              <a:t>8/23/2025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8B509E-44C7-4779-B7E3-23F2E2CC6B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589F3A-6654-423F-A2AD-75590A4D7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5837E2-C937-43DF-A1F6-EDFE4CECA25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975384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47A1016F-1487-4BFA-B906-40AC0CD1A3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538952-CD86-433E-922D-D22844132138}" type="datetimeFigureOut">
              <a:rPr lang="en-US"/>
              <a:pPr>
                <a:defRPr/>
              </a:pPr>
              <a:t>8/23/2025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34D4796C-CB2A-47CF-985D-3B4CDB4991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9D61DCFA-3D56-47B4-8553-DC05EE9E1C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716761-1F29-4A66-B925-E7B6E2719FF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176719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13A1A7C0-6DE9-48E7-BD1B-744344FA30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55F6C4-A62B-44B3-BAFB-C03FF850AA24}" type="datetimeFigureOut">
              <a:rPr lang="en-US"/>
              <a:pPr>
                <a:defRPr/>
              </a:pPr>
              <a:t>8/23/2025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A2766B7B-1C43-4814-8E66-A4256A587D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29F8FBB8-B4F7-45D0-B9BC-652BD72938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742BB0-F182-4765-8106-7C76E27EE0D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238969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4FE90D2F-FD8F-4A7F-B161-DA0ADFE52E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AC97A1-29F1-4C40-948B-7E6FD7E85093}" type="datetimeFigureOut">
              <a:rPr lang="en-US"/>
              <a:pPr>
                <a:defRPr/>
              </a:pPr>
              <a:t>8/23/2025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5B246D26-EB41-4EC8-9676-D3CB9DB38A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C8DC97C9-563A-4ED9-A924-7502EDEB61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84D948-70DC-459A-8FB4-139E88DA35A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638933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C8BA65A3-922E-479D-9DD4-7FEF242980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74A682-D72C-4204-97B3-AF67A553E7A5}" type="datetimeFigureOut">
              <a:rPr lang="en-US"/>
              <a:pPr>
                <a:defRPr/>
              </a:pPr>
              <a:t>8/23/2025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A7A0EDF6-0376-40D5-B28E-E250F605B3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757AF52A-8512-4A9C-B4CD-951A34F16E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3032A8-3C66-452B-8F8B-BDD71807D37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063580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49BF2364-9323-44EE-AE57-952CDE43AE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53F372-A11D-45EC-A8A8-3AA52DB16E6E}" type="datetimeFigureOut">
              <a:rPr lang="en-US"/>
              <a:pPr>
                <a:defRPr/>
              </a:pPr>
              <a:t>8/23/2025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6CC5CD40-6C39-4F72-85E5-419AF23CE6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818381C-4395-433B-81C1-9AF064698A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DC0D85-B61D-4AC7-90E1-E9D9E59AD9C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689249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AD7B0641-1291-4339-82DB-0392DDBF90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CCA712-A908-466D-8410-9F96CD481471}" type="datetimeFigureOut">
              <a:rPr lang="en-US"/>
              <a:pPr>
                <a:defRPr/>
              </a:pPr>
              <a:t>8/23/2025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0EF1F890-4E0C-4C0D-A1EE-F47EC21359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6ECAB00F-C9A1-4D9F-B393-ADC8333CCF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A6FB38-C99C-4A3C-9C50-AEBE96AEBBD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995734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>
            <a:extLst>
              <a:ext uri="{FF2B5EF4-FFF2-40B4-BE49-F238E27FC236}">
                <a16:creationId xmlns:a16="http://schemas.microsoft.com/office/drawing/2014/main" id="{C4306795-738F-406C-9A58-B4F2A806FD64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1" name="Text Placeholder 2">
            <a:extLst>
              <a:ext uri="{FF2B5EF4-FFF2-40B4-BE49-F238E27FC236}">
                <a16:creationId xmlns:a16="http://schemas.microsoft.com/office/drawing/2014/main" id="{E41DD5EF-135A-43AE-B3DE-78D5DF252ECE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C446B9-E0D9-4A9C-B2E7-F6E3EE93FAE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8FD9164-782B-4B8E-A459-1501595A7F3C}" type="datetimeFigureOut">
              <a:rPr lang="en-US"/>
              <a:pPr>
                <a:defRPr/>
              </a:pPr>
              <a:t>8/23/2025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4E7CE2-320A-4CFD-9BB2-CA892CD7ABE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20A64D-7EB2-462F-96B5-012EF7197EA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28FA9C60-2BA0-4F65-B186-E83FB35F3F6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5" r:id="rId2"/>
    <p:sldLayoutId id="2147483686" r:id="rId3"/>
    <p:sldLayoutId id="2147483687" r:id="rId4"/>
    <p:sldLayoutId id="2147483688" r:id="rId5"/>
    <p:sldLayoutId id="2147483689" r:id="rId6"/>
    <p:sldLayoutId id="2147483690" r:id="rId7"/>
    <p:sldLayoutId id="2147483691" r:id="rId8"/>
    <p:sldLayoutId id="2147483692" r:id="rId9"/>
    <p:sldLayoutId id="2147483693" r:id="rId10"/>
    <p:sldLayoutId id="214748369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6DFF08F-DC6B-4601-B491-B0F83F6DD2DA}" type="datetimeFigureOut">
              <a:rPr lang="en-US" dirty="0"/>
              <a:pPr/>
              <a:t>8/23/2025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659773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6" Type="http://schemas.openxmlformats.org/officeDocument/2006/relationships/customXml" Target="../ink/ink13.xml"/><Relationship Id="rId21" Type="http://schemas.openxmlformats.org/officeDocument/2006/relationships/image" Target="../media/image12.png"/><Relationship Id="rId42" Type="http://schemas.openxmlformats.org/officeDocument/2006/relationships/customXml" Target="../ink/ink21.xml"/><Relationship Id="rId47" Type="http://schemas.openxmlformats.org/officeDocument/2006/relationships/image" Target="../media/image25.png"/><Relationship Id="rId63" Type="http://schemas.openxmlformats.org/officeDocument/2006/relationships/image" Target="../media/image33.png"/><Relationship Id="rId68" Type="http://schemas.openxmlformats.org/officeDocument/2006/relationships/customXml" Target="../ink/ink34.xml"/><Relationship Id="rId2" Type="http://schemas.openxmlformats.org/officeDocument/2006/relationships/customXml" Target="../ink/ink1.xml"/><Relationship Id="rId16" Type="http://schemas.openxmlformats.org/officeDocument/2006/relationships/customXml" Target="../ink/ink8.xml"/><Relationship Id="rId29" Type="http://schemas.openxmlformats.org/officeDocument/2006/relationships/image" Target="../media/image16.png"/><Relationship Id="rId11" Type="http://schemas.openxmlformats.org/officeDocument/2006/relationships/image" Target="../media/image7.png"/><Relationship Id="rId24" Type="http://schemas.openxmlformats.org/officeDocument/2006/relationships/customXml" Target="../ink/ink12.xml"/><Relationship Id="rId32" Type="http://schemas.openxmlformats.org/officeDocument/2006/relationships/customXml" Target="../ink/ink16.xml"/><Relationship Id="rId37" Type="http://schemas.openxmlformats.org/officeDocument/2006/relationships/image" Target="../media/image20.png"/><Relationship Id="rId40" Type="http://schemas.openxmlformats.org/officeDocument/2006/relationships/customXml" Target="../ink/ink20.xml"/><Relationship Id="rId45" Type="http://schemas.openxmlformats.org/officeDocument/2006/relationships/image" Target="../media/image24.png"/><Relationship Id="rId53" Type="http://schemas.openxmlformats.org/officeDocument/2006/relationships/image" Target="../media/image28.png"/><Relationship Id="rId58" Type="http://schemas.openxmlformats.org/officeDocument/2006/relationships/customXml" Target="../ink/ink29.xml"/><Relationship Id="rId66" Type="http://schemas.openxmlformats.org/officeDocument/2006/relationships/customXml" Target="../ink/ink33.xml"/><Relationship Id="rId74" Type="http://schemas.openxmlformats.org/officeDocument/2006/relationships/customXml" Target="../ink/ink37.xml"/><Relationship Id="rId5" Type="http://schemas.openxmlformats.org/officeDocument/2006/relationships/image" Target="../media/image4.png"/><Relationship Id="rId61" Type="http://schemas.openxmlformats.org/officeDocument/2006/relationships/image" Target="../media/image32.png"/><Relationship Id="rId19" Type="http://schemas.openxmlformats.org/officeDocument/2006/relationships/image" Target="../media/image11.png"/><Relationship Id="rId14" Type="http://schemas.openxmlformats.org/officeDocument/2006/relationships/customXml" Target="../ink/ink7.xml"/><Relationship Id="rId22" Type="http://schemas.openxmlformats.org/officeDocument/2006/relationships/customXml" Target="../ink/ink11.xml"/><Relationship Id="rId27" Type="http://schemas.openxmlformats.org/officeDocument/2006/relationships/image" Target="../media/image15.png"/><Relationship Id="rId30" Type="http://schemas.openxmlformats.org/officeDocument/2006/relationships/customXml" Target="../ink/ink15.xml"/><Relationship Id="rId35" Type="http://schemas.openxmlformats.org/officeDocument/2006/relationships/image" Target="../media/image19.png"/><Relationship Id="rId43" Type="http://schemas.openxmlformats.org/officeDocument/2006/relationships/image" Target="../media/image23.png"/><Relationship Id="rId48" Type="http://schemas.openxmlformats.org/officeDocument/2006/relationships/customXml" Target="../ink/ink24.xml"/><Relationship Id="rId56" Type="http://schemas.openxmlformats.org/officeDocument/2006/relationships/customXml" Target="../ink/ink28.xml"/><Relationship Id="rId64" Type="http://schemas.openxmlformats.org/officeDocument/2006/relationships/customXml" Target="../ink/ink32.xml"/><Relationship Id="rId69" Type="http://schemas.openxmlformats.org/officeDocument/2006/relationships/image" Target="../media/image36.png"/><Relationship Id="rId8" Type="http://schemas.openxmlformats.org/officeDocument/2006/relationships/customXml" Target="../ink/ink4.xml"/><Relationship Id="rId51" Type="http://schemas.openxmlformats.org/officeDocument/2006/relationships/image" Target="../media/image27.png"/><Relationship Id="rId72" Type="http://schemas.openxmlformats.org/officeDocument/2006/relationships/customXml" Target="../ink/ink36.xml"/><Relationship Id="rId3" Type="http://schemas.openxmlformats.org/officeDocument/2006/relationships/image" Target="../media/image3.png"/><Relationship Id="rId12" Type="http://schemas.openxmlformats.org/officeDocument/2006/relationships/customXml" Target="../ink/ink6.xml"/><Relationship Id="rId17" Type="http://schemas.openxmlformats.org/officeDocument/2006/relationships/image" Target="../media/image10.png"/><Relationship Id="rId25" Type="http://schemas.openxmlformats.org/officeDocument/2006/relationships/image" Target="../media/image14.png"/><Relationship Id="rId33" Type="http://schemas.openxmlformats.org/officeDocument/2006/relationships/image" Target="../media/image18.png"/><Relationship Id="rId38" Type="http://schemas.openxmlformats.org/officeDocument/2006/relationships/customXml" Target="../ink/ink19.xml"/><Relationship Id="rId46" Type="http://schemas.openxmlformats.org/officeDocument/2006/relationships/customXml" Target="../ink/ink23.xml"/><Relationship Id="rId59" Type="http://schemas.openxmlformats.org/officeDocument/2006/relationships/image" Target="../media/image31.png"/><Relationship Id="rId67" Type="http://schemas.openxmlformats.org/officeDocument/2006/relationships/image" Target="../media/image35.png"/><Relationship Id="rId20" Type="http://schemas.openxmlformats.org/officeDocument/2006/relationships/customXml" Target="../ink/ink10.xml"/><Relationship Id="rId41" Type="http://schemas.openxmlformats.org/officeDocument/2006/relationships/image" Target="../media/image22.png"/><Relationship Id="rId54" Type="http://schemas.openxmlformats.org/officeDocument/2006/relationships/customXml" Target="../ink/ink27.xml"/><Relationship Id="rId62" Type="http://schemas.openxmlformats.org/officeDocument/2006/relationships/customXml" Target="../ink/ink31.xml"/><Relationship Id="rId70" Type="http://schemas.openxmlformats.org/officeDocument/2006/relationships/customXml" Target="../ink/ink35.xml"/><Relationship Id="rId75" Type="http://schemas.openxmlformats.org/officeDocument/2006/relationships/image" Target="../media/image39.png"/><Relationship Id="rId1" Type="http://schemas.openxmlformats.org/officeDocument/2006/relationships/slideLayout" Target="../slideLayouts/slideLayout13.xml"/><Relationship Id="rId6" Type="http://schemas.openxmlformats.org/officeDocument/2006/relationships/customXml" Target="../ink/ink3.xml"/><Relationship Id="rId15" Type="http://schemas.openxmlformats.org/officeDocument/2006/relationships/image" Target="../media/image9.png"/><Relationship Id="rId23" Type="http://schemas.openxmlformats.org/officeDocument/2006/relationships/image" Target="../media/image13.png"/><Relationship Id="rId28" Type="http://schemas.openxmlformats.org/officeDocument/2006/relationships/customXml" Target="../ink/ink14.xml"/><Relationship Id="rId36" Type="http://schemas.openxmlformats.org/officeDocument/2006/relationships/customXml" Target="../ink/ink18.xml"/><Relationship Id="rId49" Type="http://schemas.openxmlformats.org/officeDocument/2006/relationships/image" Target="../media/image26.png"/><Relationship Id="rId57" Type="http://schemas.openxmlformats.org/officeDocument/2006/relationships/image" Target="../media/image30.png"/><Relationship Id="rId10" Type="http://schemas.openxmlformats.org/officeDocument/2006/relationships/customXml" Target="../ink/ink5.xml"/><Relationship Id="rId31" Type="http://schemas.openxmlformats.org/officeDocument/2006/relationships/image" Target="../media/image17.png"/><Relationship Id="rId44" Type="http://schemas.openxmlformats.org/officeDocument/2006/relationships/customXml" Target="../ink/ink22.xml"/><Relationship Id="rId52" Type="http://schemas.openxmlformats.org/officeDocument/2006/relationships/customXml" Target="../ink/ink26.xml"/><Relationship Id="rId60" Type="http://schemas.openxmlformats.org/officeDocument/2006/relationships/customXml" Target="../ink/ink30.xml"/><Relationship Id="rId65" Type="http://schemas.openxmlformats.org/officeDocument/2006/relationships/image" Target="../media/image34.png"/><Relationship Id="rId73" Type="http://schemas.openxmlformats.org/officeDocument/2006/relationships/image" Target="../media/image38.png"/><Relationship Id="rId4" Type="http://schemas.openxmlformats.org/officeDocument/2006/relationships/customXml" Target="../ink/ink2.xml"/><Relationship Id="rId9" Type="http://schemas.openxmlformats.org/officeDocument/2006/relationships/image" Target="../media/image6.png"/><Relationship Id="rId13" Type="http://schemas.openxmlformats.org/officeDocument/2006/relationships/image" Target="../media/image8.png"/><Relationship Id="rId18" Type="http://schemas.openxmlformats.org/officeDocument/2006/relationships/customXml" Target="../ink/ink9.xml"/><Relationship Id="rId39" Type="http://schemas.openxmlformats.org/officeDocument/2006/relationships/image" Target="../media/image21.png"/><Relationship Id="rId34" Type="http://schemas.openxmlformats.org/officeDocument/2006/relationships/customXml" Target="../ink/ink17.xml"/><Relationship Id="rId50" Type="http://schemas.openxmlformats.org/officeDocument/2006/relationships/customXml" Target="../ink/ink25.xml"/><Relationship Id="rId55" Type="http://schemas.openxmlformats.org/officeDocument/2006/relationships/image" Target="../media/image29.png"/><Relationship Id="rId7" Type="http://schemas.openxmlformats.org/officeDocument/2006/relationships/image" Target="../media/image5.png"/><Relationship Id="rId71" Type="http://schemas.openxmlformats.org/officeDocument/2006/relationships/image" Target="../media/image37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B41AAE43-3111-40DE-AA2E-C2F165E963F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200"/>
              <a:t>Business Context</a:t>
            </a:r>
          </a:p>
        </p:txBody>
      </p:sp>
      <p:sp>
        <p:nvSpPr>
          <p:cNvPr id="3075" name="TextBox 2">
            <a:extLst>
              <a:ext uri="{FF2B5EF4-FFF2-40B4-BE49-F238E27FC236}">
                <a16:creationId xmlns:a16="http://schemas.microsoft.com/office/drawing/2014/main" id="{8A990967-7876-4F29-9EB7-830F7FFC9E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0600" y="2362200"/>
            <a:ext cx="7696200" cy="157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2400" b="1" dirty="0">
                <a:solidFill>
                  <a:srgbClr val="002060"/>
                </a:solidFill>
              </a:rPr>
              <a:t>Essential business requirements</a:t>
            </a:r>
          </a:p>
          <a:p>
            <a:pPr eaLnBrk="1" hangingPunct="1"/>
            <a:endParaRPr lang="en-US" altLang="en-US" sz="2400" b="1" dirty="0">
              <a:solidFill>
                <a:srgbClr val="002060"/>
              </a:solidFill>
            </a:endParaRPr>
          </a:p>
          <a:p>
            <a:pPr eaLnBrk="1" hangingPunct="1"/>
            <a:r>
              <a:rPr lang="en-US" altLang="en-US" sz="2400" b="1" dirty="0">
                <a:solidFill>
                  <a:srgbClr val="002060"/>
                </a:solidFill>
              </a:rPr>
              <a:t>Projects are launched when the </a:t>
            </a:r>
            <a:r>
              <a:rPr lang="en-US" altLang="en-US" sz="2400" b="1" i="1" dirty="0">
                <a:solidFill>
                  <a:srgbClr val="002060"/>
                </a:solidFill>
              </a:rPr>
              <a:t>value</a:t>
            </a:r>
            <a:r>
              <a:rPr lang="en-US" altLang="en-US" sz="2400" b="1" dirty="0">
                <a:solidFill>
                  <a:srgbClr val="002060"/>
                </a:solidFill>
              </a:rPr>
              <a:t> of solving recognized problems exceeds the </a:t>
            </a:r>
            <a:r>
              <a:rPr lang="en-US" altLang="en-US" sz="2400" b="1" i="1" dirty="0">
                <a:solidFill>
                  <a:srgbClr val="002060"/>
                </a:solidFill>
              </a:rPr>
              <a:t>cost</a:t>
            </a:r>
            <a:r>
              <a:rPr lang="en-US" altLang="en-US" sz="2400" b="1" dirty="0">
                <a:solidFill>
                  <a:srgbClr val="002060"/>
                </a:solidFill>
              </a:rPr>
              <a:t> of doing so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5F2B8B8-C398-456E-8D1C-8676364C06B4}"/>
              </a:ext>
            </a:extLst>
          </p:cNvPr>
          <p:cNvSpPr txBox="1"/>
          <p:nvPr/>
        </p:nvSpPr>
        <p:spPr>
          <a:xfrm>
            <a:off x="762000" y="5029200"/>
            <a:ext cx="7604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Yes, Software Engineering requires Business awareness as well!!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CB76DFC-E386-9CA7-0202-2239748256DD}"/>
              </a:ext>
            </a:extLst>
          </p:cNvPr>
          <p:cNvSpPr txBox="1"/>
          <p:nvPr/>
        </p:nvSpPr>
        <p:spPr>
          <a:xfrm>
            <a:off x="228600" y="3926721"/>
            <a:ext cx="6281976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create software – not just because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/>
              <a:t>solve specific problem (even hobby projects - nginx)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should cost less (not only money)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requirements &amp; architecture affect the cost =&gt; need the context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AA6057D-9C9D-6BDA-A945-F0CB3F43F14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DB46BD32-ECCA-BB7F-9B50-6BFB9A74E8E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dirty="0"/>
              <a:t>Formulate a Vision, Understand Scope</a:t>
            </a: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886F670C-6181-F137-132C-4CD0952697D4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28601" y="1845734"/>
            <a:ext cx="8686800" cy="4402666"/>
          </a:xfrm>
        </p:spPr>
        <p:txBody>
          <a:bodyPr>
            <a:normAutofit lnSpcReduction="10000"/>
          </a:bodyPr>
          <a:lstStyle/>
          <a:p>
            <a:pPr eaLnBrk="1" hangingPunct="1">
              <a:defRPr/>
            </a:pPr>
            <a:r>
              <a:rPr lang="en-US" dirty="0"/>
              <a:t>Solution – Vision &amp; Scope document</a:t>
            </a:r>
          </a:p>
          <a:p>
            <a:pPr eaLnBrk="1" hangingPunct="1">
              <a:defRPr/>
            </a:pPr>
            <a:r>
              <a:rPr lang="en-US" dirty="0"/>
              <a:t>Gain </a:t>
            </a:r>
            <a:r>
              <a:rPr lang="en-US" b="1" dirty="0"/>
              <a:t>understanding and agreement</a:t>
            </a:r>
            <a:r>
              <a:rPr lang="en-US" dirty="0"/>
              <a:t> with the stakeholders on …</a:t>
            </a:r>
          </a:p>
          <a:p>
            <a:pPr lvl="1">
              <a:defRPr/>
            </a:pPr>
            <a:r>
              <a:rPr lang="en-US" b="1" dirty="0"/>
              <a:t>Problem</a:t>
            </a:r>
            <a:r>
              <a:rPr lang="en-US" dirty="0"/>
              <a:t> – the </a:t>
            </a:r>
            <a:r>
              <a:rPr lang="en-US" b="1" dirty="0"/>
              <a:t>business</a:t>
            </a:r>
            <a:r>
              <a:rPr lang="en-US" dirty="0"/>
              <a:t> opportunity or problem to be addressed</a:t>
            </a:r>
          </a:p>
          <a:p>
            <a:pPr lvl="2">
              <a:defRPr/>
            </a:pPr>
            <a:r>
              <a:rPr lang="en-US" sz="1600" dirty="0"/>
              <a:t>Good: online orders fail during peak hours, causing revenue loss</a:t>
            </a:r>
          </a:p>
          <a:p>
            <a:pPr lvl="2">
              <a:defRPr/>
            </a:pPr>
            <a:r>
              <a:rPr lang="en-US" sz="1600" dirty="0"/>
              <a:t>Bad: our monolith is not scalable =&gt; orders lost in peak hours =&gt; money loss</a:t>
            </a:r>
          </a:p>
          <a:p>
            <a:pPr lvl="2">
              <a:defRPr/>
            </a:pPr>
            <a:r>
              <a:rPr lang="en-US" sz="1600" dirty="0"/>
              <a:t>why bad one is bad?</a:t>
            </a:r>
          </a:p>
          <a:p>
            <a:pPr lvl="1">
              <a:defRPr/>
            </a:pPr>
            <a:r>
              <a:rPr lang="en-US" b="1" dirty="0"/>
              <a:t>Purpose</a:t>
            </a:r>
            <a:r>
              <a:rPr lang="en-US" dirty="0"/>
              <a:t> – how the system will solve the problem </a:t>
            </a:r>
            <a:r>
              <a:rPr lang="en-US" b="1" dirty="0"/>
              <a:t>in general</a:t>
            </a:r>
          </a:p>
          <a:p>
            <a:pPr lvl="2">
              <a:defRPr/>
            </a:pPr>
            <a:r>
              <a:rPr lang="en-US" sz="1600" dirty="0"/>
              <a:t>e.g., ensure reliable online ordering [by improving scalability &amp; fault tolerance] (passable)</a:t>
            </a:r>
          </a:p>
          <a:p>
            <a:pPr lvl="2">
              <a:defRPr/>
            </a:pPr>
            <a:r>
              <a:rPr lang="en-US" sz="1600" dirty="0"/>
              <a:t>no tech details</a:t>
            </a:r>
          </a:p>
          <a:p>
            <a:pPr lvl="1">
              <a:defRPr/>
            </a:pPr>
            <a:r>
              <a:rPr lang="en-US" b="1" dirty="0"/>
              <a:t>Vision</a:t>
            </a:r>
            <a:r>
              <a:rPr lang="en-US" dirty="0"/>
              <a:t> – long-term </a:t>
            </a:r>
            <a:r>
              <a:rPr lang="en-US" i="1" dirty="0"/>
              <a:t>strategic</a:t>
            </a:r>
            <a:r>
              <a:rPr lang="en-US" dirty="0"/>
              <a:t> purpose and intent of the system</a:t>
            </a:r>
          </a:p>
          <a:p>
            <a:pPr lvl="2">
              <a:defRPr/>
            </a:pPr>
            <a:r>
              <a:rPr lang="en-US" sz="1600" dirty="0"/>
              <a:t>Good: provide excellent shopping experience across all devices, becoming #1 service</a:t>
            </a:r>
          </a:p>
          <a:p>
            <a:pPr lvl="2">
              <a:defRPr/>
            </a:pPr>
            <a:r>
              <a:rPr lang="en-US" sz="1600" dirty="0"/>
              <a:t>Bad: in sprint 1, we…</a:t>
            </a:r>
          </a:p>
          <a:p>
            <a:pPr lvl="2">
              <a:defRPr/>
            </a:pPr>
            <a:r>
              <a:rPr lang="en-US" sz="1600" dirty="0"/>
              <a:t>guidance for architects – systems live long</a:t>
            </a:r>
          </a:p>
          <a:p>
            <a:pPr lvl="3">
              <a:defRPr/>
            </a:pPr>
            <a:r>
              <a:rPr lang="en-US" sz="1600" dirty="0"/>
              <a:t>1 temporary page =&gt; largest project 3 years later</a:t>
            </a:r>
          </a:p>
          <a:p>
            <a:pPr lvl="1" eaLnBrk="1" hangingPunct="1">
              <a:buFont typeface="Symbol" panose="05050102010706020507" pitchFamily="18" charset="2"/>
              <a:buNone/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70957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77A2D78-A5FF-2F47-A183-D0D0A3AFEE0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C5695871-B2A3-7CC6-C1E6-D7BCA9B7364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dirty="0"/>
              <a:t>Formulate a Vision, Understand Scope</a:t>
            </a: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60112015-D42B-231D-3363-BE6B7A4B9C8D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28601" y="1845734"/>
            <a:ext cx="8686800" cy="4555066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dirty="0"/>
              <a:t>Solution – Vision &amp; Scope document</a:t>
            </a:r>
          </a:p>
          <a:p>
            <a:pPr eaLnBrk="1" hangingPunct="1">
              <a:defRPr/>
            </a:pPr>
            <a:r>
              <a:rPr lang="en-US" dirty="0"/>
              <a:t>Gain </a:t>
            </a:r>
            <a:r>
              <a:rPr lang="en-US" b="1" dirty="0"/>
              <a:t>understanding and agreement</a:t>
            </a:r>
            <a:r>
              <a:rPr lang="en-US" dirty="0"/>
              <a:t> with the stakeholders on …</a:t>
            </a:r>
          </a:p>
          <a:p>
            <a:pPr lvl="1">
              <a:defRPr/>
            </a:pPr>
            <a:r>
              <a:rPr lang="en-US" b="1" dirty="0"/>
              <a:t>Scope</a:t>
            </a:r>
            <a:r>
              <a:rPr lang="en-US" dirty="0"/>
              <a:t> – long-term vision’s part to be addressed </a:t>
            </a:r>
            <a:r>
              <a:rPr lang="en-US" b="1" dirty="0"/>
              <a:t>now</a:t>
            </a:r>
          </a:p>
          <a:p>
            <a:pPr lvl="2">
              <a:defRPr/>
            </a:pPr>
            <a:r>
              <a:rPr lang="en-US" sz="1600" dirty="0"/>
              <a:t>Vision: excellent shopping experience across all devices, becoming #1 service</a:t>
            </a:r>
          </a:p>
          <a:p>
            <a:pPr lvl="2">
              <a:defRPr/>
            </a:pPr>
            <a:r>
              <a:rPr lang="en-US" sz="1600" dirty="0"/>
              <a:t>Scope:</a:t>
            </a:r>
          </a:p>
          <a:p>
            <a:pPr lvl="3">
              <a:defRPr/>
            </a:pPr>
            <a:r>
              <a:rPr lang="en-US" sz="1600" dirty="0"/>
              <a:t>mobile app for the US only</a:t>
            </a:r>
          </a:p>
          <a:p>
            <a:pPr lvl="3">
              <a:defRPr/>
            </a:pPr>
            <a:r>
              <a:rPr lang="en-US" sz="1600" dirty="0"/>
              <a:t>payment integrations</a:t>
            </a:r>
          </a:p>
          <a:p>
            <a:pPr lvl="3">
              <a:defRPr/>
            </a:pPr>
            <a:r>
              <a:rPr lang="en-US" sz="1600" dirty="0"/>
              <a:t>real-time inventory</a:t>
            </a:r>
          </a:p>
          <a:p>
            <a:pPr lvl="2">
              <a:defRPr/>
            </a:pPr>
            <a:r>
              <a:rPr lang="en-US" sz="1600" dirty="0"/>
              <a:t>what to build &amp; what NOT to build</a:t>
            </a:r>
          </a:p>
          <a:p>
            <a:pPr lvl="2">
              <a:defRPr/>
            </a:pPr>
            <a:r>
              <a:rPr lang="en-US" sz="1600" dirty="0"/>
              <a:t>avoid scope creep</a:t>
            </a:r>
          </a:p>
          <a:p>
            <a:pPr lvl="1">
              <a:defRPr/>
            </a:pPr>
            <a:r>
              <a:rPr lang="en-US" b="1" dirty="0"/>
              <a:t>System Boundary (scope)</a:t>
            </a:r>
            <a:r>
              <a:rPr lang="en-US" dirty="0"/>
              <a:t> – the boundaries of the problem and solution</a:t>
            </a:r>
          </a:p>
          <a:p>
            <a:pPr lvl="2">
              <a:defRPr/>
            </a:pPr>
            <a:r>
              <a:rPr lang="en-US" sz="1600" dirty="0"/>
              <a:t>Inside: driver app, rider app, matching algorithms</a:t>
            </a:r>
          </a:p>
          <a:p>
            <a:pPr lvl="2">
              <a:defRPr/>
            </a:pPr>
            <a:r>
              <a:rPr lang="en-US" sz="1600" dirty="0"/>
              <a:t>Outside: payment gateway (integrated), Google Maps (integrated)</a:t>
            </a:r>
          </a:p>
          <a:p>
            <a:pPr lvl="2">
              <a:defRPr/>
            </a:pPr>
            <a:r>
              <a:rPr lang="en-US" sz="1600" dirty="0"/>
              <a:t>Can we build a payment gateway? No!</a:t>
            </a:r>
          </a:p>
          <a:p>
            <a:pPr lvl="1" eaLnBrk="1" hangingPunct="1">
              <a:defRPr/>
            </a:pPr>
            <a:endParaRPr lang="en-US" dirty="0"/>
          </a:p>
          <a:p>
            <a:pPr lvl="1" eaLnBrk="1" hangingPunct="1">
              <a:buFont typeface="Symbol" panose="05050102010706020507" pitchFamily="18" charset="2"/>
              <a:buNone/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36360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C1438B4-344D-AEC1-E9A0-23EF091598B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8222703A-8714-D819-70DD-719B8D88DB9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dirty="0"/>
              <a:t>Formulate a Vision, Understand Scope</a:t>
            </a: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248A4B5C-A612-AE10-F719-C99870D5A9AF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28601" y="1845734"/>
            <a:ext cx="8686799" cy="4555066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dirty="0"/>
              <a:t>Example:</a:t>
            </a:r>
          </a:p>
          <a:p>
            <a:pPr lvl="1">
              <a:defRPr/>
            </a:pPr>
            <a:r>
              <a:rPr lang="en-US" dirty="0"/>
              <a:t>Problem: Long patient wait times due to manual check-in.</a:t>
            </a:r>
          </a:p>
          <a:p>
            <a:pPr lvl="1">
              <a:defRPr/>
            </a:pPr>
            <a:r>
              <a:rPr lang="en-US" dirty="0"/>
              <a:t>Purpose: Automate check-in via mobile.</a:t>
            </a:r>
          </a:p>
          <a:p>
            <a:pPr lvl="1">
              <a:defRPr/>
            </a:pPr>
            <a:r>
              <a:rPr lang="en-US" dirty="0"/>
              <a:t>Vision: Digital-first patient experience reducing wait times by 50%.</a:t>
            </a:r>
          </a:p>
          <a:p>
            <a:pPr lvl="1">
              <a:defRPr/>
            </a:pPr>
            <a:r>
              <a:rPr lang="en-US" dirty="0"/>
              <a:t>Scope: Support appointment booking and check-in, pilot in one hospital branch.</a:t>
            </a:r>
          </a:p>
          <a:p>
            <a:pPr lvl="1">
              <a:defRPr/>
            </a:pPr>
            <a:r>
              <a:rPr lang="en-US" dirty="0"/>
              <a:t>Boundary: Payment and insurance processing handled by existing systems, not in scope.</a:t>
            </a:r>
          </a:p>
          <a:p>
            <a:pPr marL="201168" lvl="1" indent="0">
              <a:buNone/>
              <a:defRPr/>
            </a:pPr>
            <a:endParaRPr lang="en-US" sz="1000" dirty="0"/>
          </a:p>
          <a:p>
            <a:pPr marL="201168" lvl="1" indent="0">
              <a:buNone/>
              <a:defRPr/>
            </a:pPr>
            <a:r>
              <a:rPr lang="en-US" sz="2400" dirty="0"/>
              <a:t>Reference point for </a:t>
            </a:r>
            <a:r>
              <a:rPr lang="en-US" sz="2400" i="1" dirty="0"/>
              <a:t>every architectural decision</a:t>
            </a:r>
            <a:r>
              <a:rPr lang="en-US" sz="2400" dirty="0"/>
              <a:t>.</a:t>
            </a:r>
          </a:p>
          <a:p>
            <a:pPr lvl="1" eaLnBrk="1" hangingPunct="1">
              <a:defRPr/>
            </a:pPr>
            <a:endParaRPr lang="en-US" dirty="0"/>
          </a:p>
          <a:p>
            <a:pPr lvl="1" eaLnBrk="1" hangingPunct="1">
              <a:buFont typeface="Symbol" panose="05050102010706020507" pitchFamily="18" charset="2"/>
              <a:buNone/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26975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E4F32651-C03B-412E-96B9-2D348E8E7EB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dirty="0"/>
              <a:t>Problem Statement</a:t>
            </a:r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9310AE55-899C-4755-8D40-00091A7E4838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22959" y="1845734"/>
            <a:ext cx="7543801" cy="4555066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dirty="0"/>
              <a:t>Characterize the </a:t>
            </a:r>
            <a:r>
              <a:rPr lang="en-US" altLang="en-US" b="1" dirty="0"/>
              <a:t>business opportunity / problem</a:t>
            </a:r>
          </a:p>
          <a:p>
            <a:pPr eaLnBrk="1" hangingPunct="1"/>
            <a:r>
              <a:rPr lang="en-US" altLang="en-US" dirty="0"/>
              <a:t>With the stakeholders (consensus!), formulate a </a:t>
            </a:r>
            <a:r>
              <a:rPr lang="en-US" altLang="en-US" b="1" dirty="0"/>
              <a:t>problem statement</a:t>
            </a:r>
            <a:r>
              <a:rPr lang="en-US" altLang="en-US" dirty="0"/>
              <a:t>:</a:t>
            </a:r>
          </a:p>
          <a:p>
            <a:pPr lvl="1" eaLnBrk="1" hangingPunct="1"/>
            <a:r>
              <a:rPr lang="en-US" altLang="en-US" b="1" dirty="0"/>
              <a:t>The problem of </a:t>
            </a:r>
            <a:r>
              <a:rPr lang="en-US" altLang="en-US" dirty="0"/>
              <a:t>&lt;</a:t>
            </a:r>
            <a:r>
              <a:rPr lang="en-US" altLang="en-US" i="1" dirty="0"/>
              <a:t>describe the problem</a:t>
            </a:r>
            <a:r>
              <a:rPr lang="en-US" altLang="en-US" dirty="0"/>
              <a:t>&gt;</a:t>
            </a:r>
          </a:p>
          <a:p>
            <a:pPr lvl="2"/>
            <a:r>
              <a:rPr lang="en-US" altLang="en-US" sz="1600" dirty="0"/>
              <a:t>no solutions / tech details</a:t>
            </a:r>
          </a:p>
          <a:p>
            <a:pPr lvl="2"/>
            <a:r>
              <a:rPr lang="en-US" altLang="en-US" sz="1600" dirty="0"/>
              <a:t>business focused</a:t>
            </a:r>
          </a:p>
          <a:p>
            <a:pPr lvl="2"/>
            <a:r>
              <a:rPr lang="en-US" altLang="en-US" sz="1600" dirty="0"/>
              <a:t>example keywords: lack of, inconsistency in, delay in, difficulty with, inability to, </a:t>
            </a:r>
            <a:r>
              <a:rPr lang="en-US" altLang="en-US" sz="1600" dirty="0" err="1"/>
              <a:t>etc</a:t>
            </a:r>
            <a:endParaRPr lang="en-US" altLang="en-US" sz="1600" dirty="0"/>
          </a:p>
          <a:p>
            <a:pPr lvl="1" eaLnBrk="1" hangingPunct="1"/>
            <a:r>
              <a:rPr lang="en-US" altLang="en-US" b="1" dirty="0"/>
              <a:t>Affects</a:t>
            </a:r>
            <a:r>
              <a:rPr lang="en-US" altLang="en-US" dirty="0"/>
              <a:t> &lt;</a:t>
            </a:r>
            <a:r>
              <a:rPr lang="en-US" altLang="en-US" i="1" dirty="0"/>
              <a:t>the stakeholders affected by the problem</a:t>
            </a:r>
            <a:r>
              <a:rPr lang="en-US" altLang="en-US" dirty="0"/>
              <a:t>&gt;</a:t>
            </a:r>
          </a:p>
          <a:p>
            <a:pPr lvl="2"/>
            <a:r>
              <a:rPr lang="en-US" altLang="en-US" sz="1600" dirty="0"/>
              <a:t>do not skip</a:t>
            </a:r>
          </a:p>
          <a:p>
            <a:pPr lvl="1" eaLnBrk="1" hangingPunct="1"/>
            <a:r>
              <a:rPr lang="en-US" altLang="en-US" b="1" dirty="0"/>
              <a:t>The impact of which is </a:t>
            </a:r>
            <a:r>
              <a:rPr lang="en-US" altLang="en-US" dirty="0"/>
              <a:t>&lt;</a:t>
            </a:r>
            <a:r>
              <a:rPr lang="en-US" altLang="en-US" i="1" dirty="0"/>
              <a:t>what is the impact of the problem</a:t>
            </a:r>
            <a:r>
              <a:rPr lang="en-US" altLang="en-US" dirty="0"/>
              <a:t>&gt;</a:t>
            </a:r>
          </a:p>
          <a:p>
            <a:pPr lvl="2"/>
            <a:r>
              <a:rPr lang="en-US" altLang="en-US" sz="1600" dirty="0"/>
              <a:t>negative consequences</a:t>
            </a:r>
          </a:p>
          <a:p>
            <a:pPr lvl="2"/>
            <a:r>
              <a:rPr lang="en-US" altLang="en-US" sz="1600" dirty="0"/>
              <a:t>why it matters (very briefly)</a:t>
            </a:r>
          </a:p>
          <a:p>
            <a:pPr lvl="1" eaLnBrk="1" hangingPunct="1"/>
            <a:r>
              <a:rPr lang="en-US" altLang="en-US" b="1" dirty="0"/>
              <a:t>A successful solution would </a:t>
            </a:r>
            <a:r>
              <a:rPr lang="en-US" altLang="en-US" dirty="0"/>
              <a:t>&lt;</a:t>
            </a:r>
            <a:r>
              <a:rPr lang="en-US" altLang="en-US" i="1" dirty="0"/>
              <a:t>list some key benefits of a successful solution</a:t>
            </a:r>
            <a:r>
              <a:rPr lang="en-US" altLang="en-US" dirty="0"/>
              <a:t>&gt;</a:t>
            </a:r>
          </a:p>
          <a:p>
            <a:pPr lvl="2"/>
            <a:r>
              <a:rPr lang="en-US" altLang="en-US" sz="1600" dirty="0"/>
              <a:t>what success looks like</a:t>
            </a:r>
          </a:p>
          <a:p>
            <a:pPr lvl="2"/>
            <a:r>
              <a:rPr lang="en-US" altLang="en-US" sz="1600" dirty="0"/>
              <a:t>don’t specify tech details!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C54C6371-963D-49DE-BED6-7D007A32B31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dirty="0"/>
              <a:t>Example Problem Statement</a:t>
            </a:r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B1DE9369-7CF1-47E9-8436-10D9691A684F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22959" y="1845734"/>
            <a:ext cx="7543801" cy="4402666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altLang="en-US" b="1" dirty="0"/>
              <a:t>The problem of: </a:t>
            </a:r>
            <a:r>
              <a:rPr lang="en-US" altLang="en-US" dirty="0"/>
              <a:t>customer service is bad</a:t>
            </a:r>
          </a:p>
          <a:p>
            <a:pPr lvl="1"/>
            <a:r>
              <a:rPr lang="en-US" altLang="en-US" sz="1600" dirty="0"/>
              <a:t>Is it good or bad problem definition? Why?</a:t>
            </a:r>
          </a:p>
          <a:p>
            <a:pPr lvl="2"/>
            <a:r>
              <a:rPr lang="en-US" altLang="en-US" sz="1600" dirty="0"/>
              <a:t>Bad: customer service is bad – what is bad?</a:t>
            </a:r>
          </a:p>
          <a:p>
            <a:pPr lvl="2"/>
            <a:r>
              <a:rPr lang="en-US" altLang="en-US" sz="1600" dirty="0"/>
              <a:t>Good: </a:t>
            </a:r>
            <a:r>
              <a:rPr lang="en-US" altLang="en-US" sz="1600" b="1" dirty="0"/>
              <a:t>untimely</a:t>
            </a:r>
            <a:r>
              <a:rPr lang="en-US" altLang="en-US" sz="1600" dirty="0"/>
              <a:t> and </a:t>
            </a:r>
            <a:r>
              <a:rPr lang="en-US" altLang="en-US" sz="1600" b="1" dirty="0"/>
              <a:t>improper</a:t>
            </a:r>
            <a:r>
              <a:rPr lang="en-US" altLang="en-US" sz="1600" dirty="0"/>
              <a:t> resolution of customer service issues </a:t>
            </a:r>
          </a:p>
          <a:p>
            <a:pPr lvl="3"/>
            <a:r>
              <a:rPr lang="en-US" altLang="en-US" sz="1600" dirty="0"/>
              <a:t>Addressed specifics</a:t>
            </a:r>
            <a:endParaRPr lang="en-US" altLang="en-US" sz="1600" b="1" dirty="0"/>
          </a:p>
          <a:p>
            <a:pPr marL="0">
              <a:buNone/>
            </a:pPr>
            <a:r>
              <a:rPr lang="en-US" altLang="en-US" b="1" dirty="0"/>
              <a:t>Affects: </a:t>
            </a:r>
            <a:r>
              <a:rPr lang="en-US" altLang="en-US" dirty="0"/>
              <a:t>our customers, customer support reps and service technicians.</a:t>
            </a:r>
          </a:p>
          <a:p>
            <a:pPr marL="0" indent="0" eaLnBrk="1" hangingPunct="1">
              <a:buFont typeface="Symbol" panose="05050102010706020507" pitchFamily="18" charset="2"/>
              <a:buNone/>
            </a:pPr>
            <a:br>
              <a:rPr lang="en-US" altLang="en-US" dirty="0"/>
            </a:br>
            <a:r>
              <a:rPr lang="en-US" altLang="en-US" b="1" dirty="0"/>
              <a:t>The impact of which is: </a:t>
            </a:r>
            <a:r>
              <a:rPr lang="en-US" altLang="en-US" dirty="0"/>
              <a:t>customer dissatisfaction, perceived lack of quality, unhappy employees and loss of revenue.</a:t>
            </a:r>
          </a:p>
          <a:p>
            <a:pPr marL="0" indent="0" eaLnBrk="1" hangingPunct="1">
              <a:buFont typeface="Symbol" panose="05050102010706020507" pitchFamily="18" charset="2"/>
              <a:buNone/>
            </a:pPr>
            <a:br>
              <a:rPr lang="en-US" altLang="en-US" b="1" dirty="0"/>
            </a:br>
            <a:r>
              <a:rPr lang="en-US" altLang="en-US" b="1" dirty="0"/>
              <a:t>A successful solution would: </a:t>
            </a:r>
          </a:p>
          <a:p>
            <a:pPr lvl="1"/>
            <a:r>
              <a:rPr lang="en-US" altLang="en-US" dirty="0"/>
              <a:t>provide real-time AI-powered access to a knowledge base for support reps</a:t>
            </a:r>
          </a:p>
          <a:p>
            <a:pPr lvl="1"/>
            <a:r>
              <a:rPr lang="en-US" altLang="en-US" dirty="0"/>
              <a:t>facilitate dispatch of service technicians, in a timely manner </a:t>
            </a:r>
            <a:r>
              <a:rPr lang="en-US" altLang="en-US" b="1" dirty="0"/>
              <a:t>only</a:t>
            </a:r>
            <a:r>
              <a:rPr lang="en-US" altLang="en-US" dirty="0"/>
              <a:t> </a:t>
            </a:r>
            <a:r>
              <a:rPr lang="en-US" altLang="en-US" b="1" dirty="0"/>
              <a:t>to those locations which genuinely need their assistance</a:t>
            </a:r>
          </a:p>
          <a:p>
            <a:pPr lvl="2"/>
            <a:r>
              <a:rPr lang="en-US" altLang="en-US" sz="1700" dirty="0"/>
              <a:t>some can be resolved by support reps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3FD9BA0A-5966-490E-863C-E1349988A64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dirty="0"/>
              <a:t>System Purpose</a:t>
            </a:r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670B16A9-D719-4CCE-B1C1-F0B0460CA31C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22959" y="1845734"/>
            <a:ext cx="7543801" cy="4402666"/>
          </a:xfrm>
        </p:spPr>
        <p:txBody>
          <a:bodyPr>
            <a:normAutofit fontScale="92500" lnSpcReduction="10000"/>
          </a:bodyPr>
          <a:lstStyle/>
          <a:p>
            <a:pPr marL="0" lvl="1" indent="0" eaLnBrk="1" hangingPunct="1">
              <a:lnSpc>
                <a:spcPct val="80000"/>
              </a:lnSpc>
              <a:buNone/>
              <a:defRPr/>
            </a:pPr>
            <a:r>
              <a:rPr lang="en-US" sz="2400" dirty="0"/>
              <a:t>Why THIS project is needed</a:t>
            </a:r>
          </a:p>
          <a:p>
            <a:pPr marL="525780" lvl="2" indent="-342900">
              <a:lnSpc>
                <a:spcPct val="80000"/>
              </a:lnSpc>
              <a:defRPr/>
            </a:pPr>
            <a:r>
              <a:rPr lang="en-US" sz="1800" dirty="0"/>
              <a:t>how it’s going to address the problem</a:t>
            </a:r>
          </a:p>
          <a:p>
            <a:pPr marL="525780" lvl="2" indent="-342900">
              <a:lnSpc>
                <a:spcPct val="80000"/>
              </a:lnSpc>
              <a:defRPr/>
            </a:pPr>
            <a:r>
              <a:rPr lang="en-US" sz="1800" dirty="0"/>
              <a:t>not technology, the essence</a:t>
            </a:r>
            <a:endParaRPr lang="en-US" sz="1900" dirty="0"/>
          </a:p>
          <a:p>
            <a:pPr>
              <a:lnSpc>
                <a:spcPct val="80000"/>
              </a:lnSpc>
              <a:defRPr/>
            </a:pPr>
            <a:r>
              <a:rPr lang="en-US" dirty="0"/>
              <a:t>Essence - fundamental purpose of the system to exists - raison d'être</a:t>
            </a:r>
          </a:p>
          <a:p>
            <a:pPr lvl="1">
              <a:lnSpc>
                <a:spcPct val="80000"/>
              </a:lnSpc>
              <a:defRPr/>
            </a:pPr>
            <a:r>
              <a:rPr lang="en-US" dirty="0"/>
              <a:t>should tie to the original problem statement!</a:t>
            </a:r>
          </a:p>
          <a:p>
            <a:pPr lvl="1">
              <a:lnSpc>
                <a:spcPct val="80000"/>
              </a:lnSpc>
              <a:defRPr/>
            </a:pPr>
            <a:r>
              <a:rPr lang="en-US" dirty="0"/>
              <a:t>all requirements must serve this purpose – define a purpose well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dirty="0"/>
              <a:t>Problem: bank clients cannot withdraw money when the office is closed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dirty="0"/>
              <a:t>Purpose (ATM): let clients withdraw money at any time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dirty="0"/>
              <a:t>Essence: withdraw money from a bank account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dirty="0"/>
              <a:t>Implementation: cards, PINs, buttons, etc.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dirty="0"/>
              <a:t>Lots of technological solutions, but only one essence / essential goal</a:t>
            </a:r>
          </a:p>
          <a:p>
            <a:pPr lvl="1" eaLnBrk="1" hangingPunct="1">
              <a:lnSpc>
                <a:spcPct val="80000"/>
              </a:lnSpc>
              <a:defRPr/>
            </a:pPr>
            <a:endParaRPr lang="en-US" dirty="0"/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dirty="0"/>
              <a:t>e.g., replace cards by biometrics</a:t>
            </a:r>
          </a:p>
          <a:p>
            <a:pPr lvl="2">
              <a:lnSpc>
                <a:spcPct val="80000"/>
              </a:lnSpc>
              <a:defRPr/>
            </a:pPr>
            <a:r>
              <a:rPr lang="en-US" sz="1800" dirty="0"/>
              <a:t>different feature</a:t>
            </a:r>
          </a:p>
          <a:p>
            <a:pPr lvl="2">
              <a:lnSpc>
                <a:spcPct val="80000"/>
              </a:lnSpc>
              <a:defRPr/>
            </a:pPr>
            <a:r>
              <a:rPr lang="en-US" sz="1800" dirty="0"/>
              <a:t>same essence</a:t>
            </a:r>
          </a:p>
          <a:p>
            <a:pPr marL="0" indent="0" eaLnBrk="1" hangingPunct="1">
              <a:lnSpc>
                <a:spcPct val="80000"/>
              </a:lnSpc>
              <a:buNone/>
              <a:defRPr/>
            </a:pPr>
            <a:endParaRPr lang="en-US" sz="1900" dirty="0"/>
          </a:p>
        </p:txBody>
      </p:sp>
      <p:pic>
        <p:nvPicPr>
          <p:cNvPr id="5122" name="Picture 2" descr="Life is meaningless: Raison d'être in Ergo Proxy">
            <a:extLst>
              <a:ext uri="{FF2B5EF4-FFF2-40B4-BE49-F238E27FC236}">
                <a16:creationId xmlns:a16="http://schemas.microsoft.com/office/drawing/2014/main" id="{C17E41EC-7249-AE8A-85ED-EB007D85386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0" y="97582"/>
            <a:ext cx="2438400" cy="182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5446C66-8D97-AF6E-1798-03CB8640168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A07BDFA4-91B0-F0BD-3AB8-0B632B79784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dirty="0"/>
              <a:t>System Purpose</a:t>
            </a:r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C6A86584-3E47-50E6-C843-DA1409A4514D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22959" y="1845734"/>
            <a:ext cx="7543801" cy="4402666"/>
          </a:xfrm>
        </p:spPr>
        <p:txBody>
          <a:bodyPr>
            <a:normAutofit/>
          </a:bodyPr>
          <a:lstStyle/>
          <a:p>
            <a:pPr marL="0" lvl="1" indent="0" eaLnBrk="1" hangingPunct="1">
              <a:lnSpc>
                <a:spcPct val="80000"/>
              </a:lnSpc>
              <a:buNone/>
              <a:defRPr/>
            </a:pPr>
            <a:r>
              <a:rPr lang="en-US" sz="2400" dirty="0"/>
              <a:t>Problem: patients need to check-in manually</a:t>
            </a:r>
          </a:p>
          <a:p>
            <a:pPr marL="0" lvl="1" indent="0" eaLnBrk="1" hangingPunct="1">
              <a:lnSpc>
                <a:spcPct val="80000"/>
              </a:lnSpc>
              <a:buNone/>
              <a:defRPr/>
            </a:pPr>
            <a:r>
              <a:rPr lang="en-US" sz="2400" dirty="0"/>
              <a:t>Purpose: self check-in via a mobile app</a:t>
            </a:r>
          </a:p>
          <a:p>
            <a:pPr marL="0" lvl="1" indent="0" eaLnBrk="1" hangingPunct="1">
              <a:lnSpc>
                <a:spcPct val="80000"/>
              </a:lnSpc>
              <a:buNone/>
              <a:defRPr/>
            </a:pPr>
            <a:r>
              <a:rPr lang="en-US" sz="2400" dirty="0"/>
              <a:t>Implemented:</a:t>
            </a:r>
          </a:p>
          <a:p>
            <a:pPr marL="468630" lvl="2" indent="-285750">
              <a:lnSpc>
                <a:spcPct val="80000"/>
              </a:lnSpc>
              <a:defRPr/>
            </a:pPr>
            <a:r>
              <a:rPr lang="en-US" sz="1800" dirty="0"/>
              <a:t>chat</a:t>
            </a:r>
          </a:p>
          <a:p>
            <a:pPr marL="468630" lvl="2" indent="-285750">
              <a:lnSpc>
                <a:spcPct val="80000"/>
              </a:lnSpc>
              <a:defRPr/>
            </a:pPr>
            <a:r>
              <a:rPr lang="en-US" sz="1800" dirty="0"/>
              <a:t>health articles</a:t>
            </a:r>
          </a:p>
          <a:p>
            <a:pPr marL="468630" lvl="2" indent="-285750">
              <a:lnSpc>
                <a:spcPct val="80000"/>
              </a:lnSpc>
              <a:defRPr/>
            </a:pPr>
            <a:r>
              <a:rPr lang="en-US" sz="1800" dirty="0"/>
              <a:t>appointment calendar</a:t>
            </a:r>
          </a:p>
          <a:p>
            <a:pPr marL="468630" lvl="2" indent="-285750">
              <a:lnSpc>
                <a:spcPct val="80000"/>
              </a:lnSpc>
              <a:defRPr/>
            </a:pPr>
            <a:r>
              <a:rPr lang="en-US" sz="1800" dirty="0"/>
              <a:t>insurance card storage</a:t>
            </a:r>
          </a:p>
          <a:p>
            <a:pPr marL="468630" lvl="2" indent="-285750">
              <a:lnSpc>
                <a:spcPct val="80000"/>
              </a:lnSpc>
              <a:defRPr/>
            </a:pPr>
            <a:r>
              <a:rPr lang="en-US" sz="1800" dirty="0"/>
              <a:t>parking payments</a:t>
            </a:r>
          </a:p>
          <a:p>
            <a:pPr marL="468630" lvl="2" indent="-285750">
              <a:lnSpc>
                <a:spcPct val="80000"/>
              </a:lnSpc>
              <a:defRPr/>
            </a:pPr>
            <a:endParaRPr lang="en-US" dirty="0"/>
          </a:p>
          <a:p>
            <a:pPr marL="0" lvl="1" indent="0">
              <a:lnSpc>
                <a:spcPct val="80000"/>
              </a:lnSpc>
              <a:buNone/>
              <a:defRPr/>
            </a:pPr>
            <a:r>
              <a:rPr lang="en-US" sz="2400" dirty="0"/>
              <a:t>Did it serve the purpose?</a:t>
            </a:r>
          </a:p>
          <a:p>
            <a:pPr marL="525780" lvl="2" indent="-342900">
              <a:lnSpc>
                <a:spcPct val="80000"/>
              </a:lnSpc>
              <a:defRPr/>
            </a:pPr>
            <a:r>
              <a:rPr lang="en-US" sz="1800" dirty="0"/>
              <a:t>bad purpose or wasted money</a:t>
            </a:r>
          </a:p>
        </p:txBody>
      </p:sp>
    </p:spTree>
    <p:extLst>
      <p:ext uri="{BB962C8B-B14F-4D97-AF65-F5344CB8AC3E}">
        <p14:creationId xmlns:p14="http://schemas.microsoft.com/office/powerpoint/2010/main" val="156949016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>
            <a:extLst>
              <a:ext uri="{FF2B5EF4-FFF2-40B4-BE49-F238E27FC236}">
                <a16:creationId xmlns:a16="http://schemas.microsoft.com/office/drawing/2014/main" id="{E49D3A5B-CC32-4596-AA3F-746B92FEB7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dirty="0"/>
              <a:t>Purpose, Advantage, Measurement</a:t>
            </a:r>
          </a:p>
        </p:txBody>
      </p:sp>
      <p:sp>
        <p:nvSpPr>
          <p:cNvPr id="11267" name="Content Placeholder 2">
            <a:extLst>
              <a:ext uri="{FF2B5EF4-FFF2-40B4-BE49-F238E27FC236}">
                <a16:creationId xmlns:a16="http://schemas.microsoft.com/office/drawing/2014/main" id="{03BD7AA8-20B0-4769-904D-B68F2BF790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r>
              <a:rPr lang="en-US" altLang="en-US" sz="2200" i="1" u="sng" dirty="0"/>
              <a:t>P</a:t>
            </a:r>
            <a:r>
              <a:rPr lang="en-US" altLang="en-US" sz="2200" dirty="0"/>
              <a:t>urpose:  what the system will do</a:t>
            </a:r>
          </a:p>
          <a:p>
            <a:pPr lvl="1">
              <a:lnSpc>
                <a:spcPct val="80000"/>
              </a:lnSpc>
            </a:pPr>
            <a:r>
              <a:rPr lang="en-US" altLang="en-US" dirty="0"/>
              <a:t>not enough</a:t>
            </a:r>
          </a:p>
          <a:p>
            <a:pPr lvl="1">
              <a:lnSpc>
                <a:spcPct val="80000"/>
              </a:lnSpc>
            </a:pPr>
            <a:r>
              <a:rPr lang="en-US" altLang="en-US" dirty="0"/>
              <a:t>justify why resources should be spent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200" i="1" u="sng" dirty="0"/>
              <a:t>A</a:t>
            </a:r>
            <a:r>
              <a:rPr lang="en-US" altLang="en-US" sz="2200" dirty="0"/>
              <a:t>dvantage: what business advantage does it provide?</a:t>
            </a:r>
          </a:p>
          <a:p>
            <a:pPr lvl="1">
              <a:lnSpc>
                <a:spcPct val="80000"/>
              </a:lnSpc>
            </a:pPr>
            <a:r>
              <a:rPr lang="en-US" altLang="en-US" dirty="0"/>
              <a:t>e.g., ATM:</a:t>
            </a:r>
          </a:p>
          <a:p>
            <a:pPr lvl="2">
              <a:lnSpc>
                <a:spcPct val="80000"/>
              </a:lnSpc>
            </a:pPr>
            <a:r>
              <a:rPr lang="en-US" altLang="en-US" sz="1800" dirty="0"/>
              <a:t>need less tellers =&gt; lower salary expenses</a:t>
            </a:r>
          </a:p>
          <a:p>
            <a:pPr lvl="2">
              <a:lnSpc>
                <a:spcPct val="80000"/>
              </a:lnSpc>
            </a:pPr>
            <a:r>
              <a:rPr lang="en-US" altLang="en-US" sz="1800" dirty="0"/>
              <a:t>expended service hours =&gt; customers are happy =&gt; loyalty</a:t>
            </a:r>
          </a:p>
          <a:p>
            <a:pPr lvl="2">
              <a:lnSpc>
                <a:spcPct val="80000"/>
              </a:lnSpc>
            </a:pPr>
            <a:r>
              <a:rPr lang="en-US" altLang="en-US" sz="1800" dirty="0"/>
              <a:t>customer convenience =&gt; loyalty</a:t>
            </a:r>
          </a:p>
          <a:p>
            <a:pPr lvl="2">
              <a:lnSpc>
                <a:spcPct val="80000"/>
              </a:lnSpc>
            </a:pPr>
            <a:r>
              <a:rPr lang="en-US" altLang="en-US" sz="1800" dirty="0"/>
              <a:t>still not enough – need to measure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200" i="1" u="sng" dirty="0"/>
              <a:t>M</a:t>
            </a:r>
            <a:r>
              <a:rPr lang="en-US" altLang="en-US" sz="2200" dirty="0"/>
              <a:t>easurement: how do you measure the advantage?</a:t>
            </a:r>
          </a:p>
          <a:p>
            <a:pPr lvl="1">
              <a:lnSpc>
                <a:spcPct val="80000"/>
              </a:lnSpc>
            </a:pPr>
            <a:r>
              <a:rPr lang="en-US" altLang="en-US" dirty="0"/>
              <a:t>40% less in-person withdrawals =&gt; fire 40% of tellers</a:t>
            </a:r>
          </a:p>
          <a:p>
            <a:pPr lvl="1">
              <a:lnSpc>
                <a:spcPct val="80000"/>
              </a:lnSpc>
            </a:pPr>
            <a:r>
              <a:rPr lang="en-US" altLang="en-US" dirty="0"/>
              <a:t>customer happiness up by 13% =&gt; 7% less switch to other banks</a:t>
            </a:r>
          </a:p>
          <a:p>
            <a:pPr eaLnBrk="1" hangingPunct="1">
              <a:lnSpc>
                <a:spcPct val="80000"/>
              </a:lnSpc>
              <a:buFont typeface="Symbol" panose="05050102010706020507" pitchFamily="18" charset="2"/>
              <a:buNone/>
            </a:pPr>
            <a:endParaRPr lang="en-US" altLang="en-US" sz="1200" dirty="0"/>
          </a:p>
          <a:p>
            <a:endParaRPr lang="en-US" altLang="en-US" dirty="0"/>
          </a:p>
        </p:txBody>
      </p:sp>
      <p:sp>
        <p:nvSpPr>
          <p:cNvPr id="11268" name="Text Box 4">
            <a:extLst>
              <a:ext uri="{FF2B5EF4-FFF2-40B4-BE49-F238E27FC236}">
                <a16:creationId xmlns:a16="http://schemas.microsoft.com/office/drawing/2014/main" id="{4812F5C5-259A-4EA5-8246-3A6F71F02A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38813" y="5813425"/>
            <a:ext cx="321151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 type="none" w="med" len="lg"/>
              </a14:hiddenLine>
            </a:ext>
          </a:extLst>
        </p:spPr>
        <p:txBody>
          <a:bodyPr wrap="none" lIns="82296" rIns="82296">
            <a:spAutoFit/>
          </a:bodyPr>
          <a:lstStyle>
            <a:lvl1pPr defTabSz="841375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Symbol" panose="05050102010706020507" pitchFamily="18" charset="2"/>
              <a:buChar char="·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841375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Symbol" panose="05050102010706020507" pitchFamily="18" charset="2"/>
              <a:buChar char="-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841375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Wingdings" panose="05000000000000000000" pitchFamily="2" charset="2"/>
              <a:buChar char="§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841375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Char char="o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841375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841375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841375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841375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841375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/>
              <a:t>[Robertson and Robertson]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1CA6DEE-E97C-33FE-3E5C-5BD297D1382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>
            <a:extLst>
              <a:ext uri="{FF2B5EF4-FFF2-40B4-BE49-F238E27FC236}">
                <a16:creationId xmlns:a16="http://schemas.microsoft.com/office/drawing/2014/main" id="{559AA2B9-1523-8222-6377-2D7E3C0F5E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dirty="0"/>
              <a:t>Purpose, Advantage, Measurement</a:t>
            </a:r>
          </a:p>
        </p:txBody>
      </p:sp>
      <p:sp>
        <p:nvSpPr>
          <p:cNvPr id="11267" name="Content Placeholder 2">
            <a:extLst>
              <a:ext uri="{FF2B5EF4-FFF2-40B4-BE49-F238E27FC236}">
                <a16:creationId xmlns:a16="http://schemas.microsoft.com/office/drawing/2014/main" id="{852E70EC-8DB9-C551-A6CA-F114863EAE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4279" y="1737361"/>
            <a:ext cx="7543801" cy="4478866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r>
              <a:rPr lang="en-US" altLang="en-US" sz="2200" dirty="0"/>
              <a:t>Why?</a:t>
            </a:r>
          </a:p>
          <a:p>
            <a:pPr lvl="1">
              <a:lnSpc>
                <a:spcPct val="80000"/>
              </a:lnSpc>
            </a:pPr>
            <a:r>
              <a:rPr lang="en-US" altLang="en-US" sz="2000" dirty="0"/>
              <a:t>you are C-level management</a:t>
            </a:r>
          </a:p>
          <a:p>
            <a:pPr lvl="1">
              <a:lnSpc>
                <a:spcPct val="80000"/>
              </a:lnSpc>
            </a:pPr>
            <a:r>
              <a:rPr lang="en-US" altLang="en-US" sz="2000" dirty="0" err="1"/>
              <a:t>smb</a:t>
            </a:r>
            <a:r>
              <a:rPr lang="en-US" altLang="en-US" sz="2000" dirty="0"/>
              <a:t> tells you</a:t>
            </a:r>
          </a:p>
          <a:p>
            <a:pPr lvl="2">
              <a:lnSpc>
                <a:spcPct val="80000"/>
              </a:lnSpc>
            </a:pPr>
            <a:r>
              <a:rPr lang="en-US" altLang="en-US" sz="1600" dirty="0"/>
              <a:t>I have a genius idea! Will save $1kk per year!</a:t>
            </a:r>
          </a:p>
          <a:p>
            <a:pPr lvl="1">
              <a:lnSpc>
                <a:spcPct val="80000"/>
              </a:lnSpc>
            </a:pPr>
            <a:r>
              <a:rPr lang="en-US" altLang="en-US" sz="2000" dirty="0"/>
              <a:t>need to understand the profit &amp; expenses &amp; feasibility</a:t>
            </a:r>
            <a:endParaRPr lang="en-US" altLang="en-US" sz="2200" dirty="0"/>
          </a:p>
          <a:p>
            <a:pPr eaLnBrk="1" hangingPunct="1">
              <a:lnSpc>
                <a:spcPct val="80000"/>
              </a:lnSpc>
            </a:pPr>
            <a:r>
              <a:rPr lang="en-US" altLang="en-US" sz="2200" dirty="0"/>
              <a:t>Cost-benefit analysis!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000" b="1" dirty="0"/>
              <a:t>Reasonable?</a:t>
            </a:r>
            <a:r>
              <a:rPr lang="en-US" altLang="en-US" sz="2000" dirty="0"/>
              <a:t>  Is cost &lt; advantage (value)?</a:t>
            </a:r>
          </a:p>
          <a:p>
            <a:pPr lvl="2">
              <a:lnSpc>
                <a:spcPct val="80000"/>
              </a:lnSpc>
            </a:pPr>
            <a:r>
              <a:rPr lang="en-US" altLang="en-US" sz="1600" dirty="0"/>
              <a:t>new portal costs $20kk, but saves only $1kk / year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000" b="1" dirty="0"/>
              <a:t>Feasible?</a:t>
            </a:r>
            <a:r>
              <a:rPr lang="en-US" altLang="en-US" sz="2000" dirty="0"/>
              <a:t>  Is the target realistic?</a:t>
            </a:r>
          </a:p>
          <a:p>
            <a:pPr lvl="2">
              <a:lnSpc>
                <a:spcPct val="80000"/>
              </a:lnSpc>
            </a:pPr>
            <a:r>
              <a:rPr lang="en-US" altLang="en-US" sz="1600" dirty="0"/>
              <a:t>patient wait time from 40 minutes to 5 minutes? Really?..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000" b="1" dirty="0"/>
              <a:t>Achievable?</a:t>
            </a:r>
            <a:r>
              <a:rPr lang="en-US" altLang="en-US" sz="2000" dirty="0"/>
              <a:t>  Can the company create &amp; maintain the system?</a:t>
            </a:r>
          </a:p>
          <a:p>
            <a:pPr lvl="2">
              <a:lnSpc>
                <a:spcPct val="80000"/>
              </a:lnSpc>
            </a:pPr>
            <a:r>
              <a:rPr lang="en-US" altLang="en-US" sz="1600" dirty="0"/>
              <a:t>small startup building a cloud datacenter?.. </a:t>
            </a:r>
          </a:p>
          <a:p>
            <a:r>
              <a:rPr lang="en-US" altLang="en-US" dirty="0"/>
              <a:t>Is the project practical?</a:t>
            </a:r>
          </a:p>
        </p:txBody>
      </p:sp>
      <p:sp>
        <p:nvSpPr>
          <p:cNvPr id="11268" name="Text Box 4">
            <a:extLst>
              <a:ext uri="{FF2B5EF4-FFF2-40B4-BE49-F238E27FC236}">
                <a16:creationId xmlns:a16="http://schemas.microsoft.com/office/drawing/2014/main" id="{54763101-47CE-3FEF-16BF-6EC6290A7C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38813" y="5813425"/>
            <a:ext cx="321151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 type="none" w="med" len="lg"/>
              </a14:hiddenLine>
            </a:ext>
          </a:extLst>
        </p:spPr>
        <p:txBody>
          <a:bodyPr wrap="none" lIns="82296" rIns="82296">
            <a:spAutoFit/>
          </a:bodyPr>
          <a:lstStyle>
            <a:lvl1pPr defTabSz="841375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Symbol" panose="05050102010706020507" pitchFamily="18" charset="2"/>
              <a:buChar char="·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841375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Symbol" panose="05050102010706020507" pitchFamily="18" charset="2"/>
              <a:buChar char="-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841375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Wingdings" panose="05000000000000000000" pitchFamily="2" charset="2"/>
              <a:buChar char="§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841375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Char char="o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841375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841375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841375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841375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841375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/>
              <a:t>[Robertson and Robertson]</a:t>
            </a:r>
          </a:p>
        </p:txBody>
      </p:sp>
    </p:spTree>
    <p:extLst>
      <p:ext uri="{BB962C8B-B14F-4D97-AF65-F5344CB8AC3E}">
        <p14:creationId xmlns:p14="http://schemas.microsoft.com/office/powerpoint/2010/main" val="201744004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1D4A55A9-5D9F-4256-859D-18BC07C0E81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dirty="0"/>
              <a:t>Purpose, Advantage, Measurement (PAM) Example</a:t>
            </a: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3BEE4CF3-8319-4D39-A9F2-D7D075163239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1" y="1845734"/>
            <a:ext cx="8458200" cy="4023360"/>
          </a:xfrm>
        </p:spPr>
        <p:txBody>
          <a:bodyPr/>
          <a:lstStyle/>
          <a:p>
            <a:pPr eaLnBrk="1" hangingPunct="1"/>
            <a:r>
              <a:rPr lang="en-US" altLang="en-US" dirty="0"/>
              <a:t>Winter Road Maintenance system</a:t>
            </a:r>
          </a:p>
          <a:p>
            <a:pPr lvl="1" eaLnBrk="1" hangingPunct="1"/>
            <a:r>
              <a:rPr lang="en-US" altLang="en-US" sz="1900" b="1" dirty="0"/>
              <a:t>Purpose</a:t>
            </a:r>
            <a:r>
              <a:rPr lang="en-US" altLang="en-US" sz="1900" dirty="0"/>
              <a:t>:  accurate forecasting road freezing times &amp; dispatching de-icing trucks</a:t>
            </a:r>
          </a:p>
          <a:p>
            <a:pPr lvl="1" eaLnBrk="1" hangingPunct="1"/>
            <a:r>
              <a:rPr lang="en-US" altLang="en-US" sz="1900" b="1" dirty="0"/>
              <a:t>Advantage</a:t>
            </a:r>
            <a:r>
              <a:rPr lang="en-US" altLang="en-US" sz="1900" dirty="0"/>
              <a:t>: reduce road accidents by forecasting icy road conditions</a:t>
            </a:r>
          </a:p>
          <a:p>
            <a:pPr lvl="1" eaLnBrk="1" hangingPunct="1"/>
            <a:r>
              <a:rPr lang="en-US" altLang="en-US" sz="1900" b="1" dirty="0"/>
              <a:t>Measurement</a:t>
            </a:r>
            <a:r>
              <a:rPr lang="en-US" altLang="en-US" sz="1900" dirty="0"/>
              <a:t>: ice-caused accidents &lt; 15% of accidents</a:t>
            </a:r>
          </a:p>
          <a:p>
            <a:pPr eaLnBrk="1" hangingPunct="1"/>
            <a:r>
              <a:rPr lang="en-US" altLang="en-US" dirty="0"/>
              <a:t>Additional purpose</a:t>
            </a:r>
          </a:p>
          <a:p>
            <a:pPr lvl="1" eaLnBrk="1" hangingPunct="1"/>
            <a:r>
              <a:rPr lang="en-US" altLang="en-US" sz="1900" b="1" dirty="0"/>
              <a:t>Purpose</a:t>
            </a:r>
            <a:r>
              <a:rPr lang="en-US" altLang="en-US" sz="1900" dirty="0"/>
              <a:t>: save money on winter road maintenance costs</a:t>
            </a:r>
          </a:p>
          <a:p>
            <a:pPr lvl="1" eaLnBrk="1" hangingPunct="1"/>
            <a:r>
              <a:rPr lang="en-US" altLang="en-US" sz="1900" b="1" dirty="0"/>
              <a:t>Advantage</a:t>
            </a:r>
            <a:r>
              <a:rPr lang="en-US" altLang="en-US" sz="1900" dirty="0"/>
              <a:t>: reduced unnecessary de-icing </a:t>
            </a:r>
          </a:p>
          <a:p>
            <a:pPr lvl="1" eaLnBrk="1" hangingPunct="1"/>
            <a:r>
              <a:rPr lang="en-US" altLang="en-US" sz="1900" b="1" dirty="0"/>
              <a:t>Measurement</a:t>
            </a:r>
            <a:r>
              <a:rPr lang="en-US" altLang="en-US" sz="1900" dirty="0"/>
              <a:t>: de-icing cost to be reduced by 25%</a:t>
            </a:r>
          </a:p>
          <a:p>
            <a:pPr lvl="1" eaLnBrk="1" hangingPunct="1"/>
            <a:endParaRPr lang="en-US" altLang="en-US" sz="1900" dirty="0"/>
          </a:p>
          <a:p>
            <a:pPr marL="201168" lvl="1" indent="0" eaLnBrk="1" hangingPunct="1">
              <a:buNone/>
            </a:pPr>
            <a:r>
              <a:rPr lang="en-US" altLang="en-US" sz="1900" dirty="0"/>
              <a:t>You can approve or reject, what do you do? Why?</a:t>
            </a:r>
          </a:p>
        </p:txBody>
      </p:sp>
      <p:sp>
        <p:nvSpPr>
          <p:cNvPr id="12292" name="Text Box 4">
            <a:extLst>
              <a:ext uri="{FF2B5EF4-FFF2-40B4-BE49-F238E27FC236}">
                <a16:creationId xmlns:a16="http://schemas.microsoft.com/office/drawing/2014/main" id="{27933290-05DD-48E9-9287-53D418F993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32488" y="5835650"/>
            <a:ext cx="321151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 type="none" w="med" len="lg"/>
              </a14:hiddenLine>
            </a:ext>
          </a:extLst>
        </p:spPr>
        <p:txBody>
          <a:bodyPr wrap="none" lIns="82296" rIns="82296">
            <a:spAutoFit/>
          </a:bodyPr>
          <a:lstStyle>
            <a:lvl1pPr defTabSz="841375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Symbol" panose="05050102010706020507" pitchFamily="18" charset="2"/>
              <a:buChar char="·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841375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Symbol" panose="05050102010706020507" pitchFamily="18" charset="2"/>
              <a:buChar char="-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841375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Wingdings" panose="05000000000000000000" pitchFamily="2" charset="2"/>
              <a:buChar char="§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841375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Char char="o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841375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841375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841375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841375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841375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/>
              <a:t>[Robertson and Robertson]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5FE8768-B1BF-B232-EB26-D0C06CE840D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E250F6B3-A45D-63D3-0C51-92831822D6F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dirty="0"/>
              <a:t>Understand Business Context</a:t>
            </a: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CBCA6B4E-45F6-10ED-9CB2-301C87D783DF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22959" y="1845734"/>
            <a:ext cx="7543801" cy="4326466"/>
          </a:xfrm>
        </p:spPr>
        <p:txBody>
          <a:bodyPr>
            <a:normAutofit/>
          </a:bodyPr>
          <a:lstStyle/>
          <a:p>
            <a:pPr marL="0" indent="0" eaLnBrk="1" hangingPunct="1">
              <a:buNone/>
            </a:pPr>
            <a:r>
              <a:rPr lang="en-US" altLang="en-US" dirty="0"/>
              <a:t>Minimally:</a:t>
            </a:r>
          </a:p>
          <a:p>
            <a:pPr marL="749808" lvl="1" indent="-457200">
              <a:buFont typeface="+mj-lt"/>
              <a:buAutoNum type="arabicPeriod"/>
            </a:pPr>
            <a:r>
              <a:rPr lang="en-US" altLang="en-US" dirty="0"/>
              <a:t>Understand the </a:t>
            </a:r>
            <a:r>
              <a:rPr lang="en-US" altLang="en-US" b="1" dirty="0"/>
              <a:t>application domain</a:t>
            </a:r>
          </a:p>
          <a:p>
            <a:pPr marL="944118" lvl="3" indent="-285750"/>
            <a:r>
              <a:rPr lang="en-US" altLang="en-US" sz="1600" dirty="0"/>
              <a:t>what kind of business?</a:t>
            </a:r>
          </a:p>
          <a:p>
            <a:pPr marL="1126998" lvl="4" indent="-285750"/>
            <a:r>
              <a:rPr lang="en-US" altLang="en-US" sz="1600" dirty="0"/>
              <a:t>McDonald’s – fast food or franchising?</a:t>
            </a:r>
          </a:p>
          <a:p>
            <a:pPr marL="944118" lvl="3" indent="-285750"/>
            <a:r>
              <a:rPr lang="en-US" altLang="en-US" sz="1600" dirty="0"/>
              <a:t>e.g., healthcare? HIPAA is assumed</a:t>
            </a:r>
          </a:p>
          <a:p>
            <a:pPr marL="944118" lvl="3" indent="-285750"/>
            <a:r>
              <a:rPr lang="en-US" altLang="en-US" sz="1600" dirty="0"/>
              <a:t>e.g., e-commerce? Conversion rate &amp; payment integrations – critical</a:t>
            </a:r>
          </a:p>
          <a:p>
            <a:pPr marL="944118" lvl="3" indent="-285750"/>
            <a:r>
              <a:rPr lang="en-US" altLang="en-US" sz="1600" dirty="0"/>
              <a:t>spend time on</a:t>
            </a:r>
          </a:p>
          <a:p>
            <a:pPr marL="1126998" lvl="4" indent="-285750"/>
            <a:r>
              <a:rPr lang="en-US" altLang="en-US" sz="1600" dirty="0"/>
              <a:t>domain investigation - understand</a:t>
            </a:r>
          </a:p>
          <a:p>
            <a:pPr marL="1126998" lvl="4" indent="-285750"/>
            <a:r>
              <a:rPr lang="en-US" altLang="en-US" sz="1600" dirty="0"/>
              <a:t>terminology – understand &amp; communications</a:t>
            </a:r>
          </a:p>
          <a:p>
            <a:pPr marL="1126998" lvl="4" indent="-285750"/>
            <a:r>
              <a:rPr lang="en-US" altLang="en-US" sz="1600" dirty="0"/>
              <a:t>regulations – no surprises</a:t>
            </a:r>
          </a:p>
          <a:p>
            <a:pPr marL="749808" lvl="1" indent="-457200">
              <a:buFont typeface="+mj-lt"/>
              <a:buAutoNum type="arabicPeriod"/>
            </a:pPr>
            <a:r>
              <a:rPr lang="en-US" altLang="en-US" b="1" dirty="0"/>
              <a:t>Identify stakeholders</a:t>
            </a:r>
          </a:p>
          <a:p>
            <a:pPr marL="1115568" lvl="3" indent="-457200"/>
            <a:r>
              <a:rPr lang="en-US" altLang="en-US" sz="1600" dirty="0"/>
              <a:t>Missing stakeholder – (potentially) massive rework</a:t>
            </a:r>
          </a:p>
          <a:p>
            <a:pPr marL="1298448" lvl="4" indent="-457200"/>
            <a:r>
              <a:rPr lang="en-US" altLang="en-US" sz="1600" dirty="0"/>
              <a:t>We built a system &amp; legal dep blocked everything</a:t>
            </a:r>
          </a:p>
          <a:p>
            <a:pPr marL="1115568" lvl="3" indent="-457200"/>
            <a:r>
              <a:rPr lang="en-US" altLang="en-US" sz="1600" dirty="0"/>
              <a:t>Will cover later</a:t>
            </a:r>
          </a:p>
        </p:txBody>
      </p:sp>
    </p:spTree>
    <p:extLst>
      <p:ext uri="{BB962C8B-B14F-4D97-AF65-F5344CB8AC3E}">
        <p14:creationId xmlns:p14="http://schemas.microsoft.com/office/powerpoint/2010/main" val="146969685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5">
            <a:extLst>
              <a:ext uri="{FF2B5EF4-FFF2-40B4-BE49-F238E27FC236}">
                <a16:creationId xmlns:a16="http://schemas.microsoft.com/office/drawing/2014/main" id="{64EE32D9-4E76-4A59-8D42-D05AAF0F441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dirty="0"/>
              <a:t>Vision Statement of the Solution</a:t>
            </a:r>
          </a:p>
        </p:txBody>
      </p:sp>
      <p:sp>
        <p:nvSpPr>
          <p:cNvPr id="20483" name="Rectangle 6">
            <a:extLst>
              <a:ext uri="{FF2B5EF4-FFF2-40B4-BE49-F238E27FC236}">
                <a16:creationId xmlns:a16="http://schemas.microsoft.com/office/drawing/2014/main" id="{B40EDB82-563D-4E84-BB47-EE821F324028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0" y="1845734"/>
            <a:ext cx="9144000" cy="4023360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defRPr/>
            </a:pPr>
            <a:r>
              <a:rPr lang="en-US" sz="2200" dirty="0"/>
              <a:t>1 project</a:t>
            </a:r>
          </a:p>
          <a:p>
            <a:pPr lvl="1">
              <a:defRPr/>
            </a:pPr>
            <a:r>
              <a:rPr lang="en-US" sz="2000" dirty="0"/>
              <a:t>3 teams, 3 project understanding</a:t>
            </a:r>
          </a:p>
          <a:p>
            <a:pPr lvl="2">
              <a:defRPr/>
            </a:pPr>
            <a:r>
              <a:rPr lang="en-US" sz="1600" dirty="0"/>
              <a:t>Team 1 – save money</a:t>
            </a:r>
          </a:p>
          <a:p>
            <a:pPr lvl="2">
              <a:defRPr/>
            </a:pPr>
            <a:r>
              <a:rPr lang="en-US" sz="1600" dirty="0"/>
              <a:t>Team 2 – customer convenience</a:t>
            </a:r>
          </a:p>
          <a:p>
            <a:pPr lvl="2">
              <a:defRPr/>
            </a:pPr>
            <a:r>
              <a:rPr lang="en-US" sz="1600" dirty="0"/>
              <a:t>Team 3 – collect data</a:t>
            </a:r>
          </a:p>
          <a:p>
            <a:pPr lvl="1">
              <a:defRPr/>
            </a:pPr>
            <a:r>
              <a:rPr lang="en-US" sz="2000" dirty="0"/>
              <a:t>Chaos</a:t>
            </a:r>
          </a:p>
          <a:p>
            <a:pPr lvl="2">
              <a:defRPr/>
            </a:pPr>
            <a:r>
              <a:rPr lang="en-US" sz="1600" dirty="0"/>
              <a:t>different features</a:t>
            </a:r>
          </a:p>
          <a:p>
            <a:pPr lvl="2">
              <a:defRPr/>
            </a:pPr>
            <a:r>
              <a:rPr lang="en-US" sz="1600" dirty="0"/>
              <a:t>same features are different</a:t>
            </a:r>
          </a:p>
          <a:p>
            <a:pPr lvl="1">
              <a:defRPr/>
            </a:pPr>
            <a:endParaRPr lang="en-US" sz="2000" dirty="0"/>
          </a:p>
          <a:p>
            <a:pPr eaLnBrk="1" hangingPunct="1">
              <a:defRPr/>
            </a:pPr>
            <a:r>
              <a:rPr lang="en-US" sz="2200" b="1" dirty="0"/>
              <a:t>Strategic vision for how the system will achieve business objectives</a:t>
            </a:r>
          </a:p>
          <a:p>
            <a:pPr lvl="1" eaLnBrk="1" hangingPunct="1">
              <a:defRPr/>
            </a:pPr>
            <a:r>
              <a:rPr lang="en-US" sz="2000" dirty="0"/>
              <a:t>Decision making context during the system’s life cycle</a:t>
            </a:r>
          </a:p>
          <a:p>
            <a:pPr lvl="1">
              <a:defRPr/>
            </a:pPr>
            <a:r>
              <a:rPr lang="en-US" sz="2000" dirty="0"/>
              <a:t>e.g., Kindle - “every book, ever printed, in any language, available in under 60 seconds.”</a:t>
            </a:r>
          </a:p>
          <a:p>
            <a:pPr lvl="1">
              <a:defRPr/>
            </a:pPr>
            <a:r>
              <a:rPr lang="en-US" sz="2000" dirty="0"/>
              <a:t>e.g., vision emphasizes </a:t>
            </a:r>
            <a:r>
              <a:rPr lang="en-US" sz="2000" b="1" i="1" dirty="0"/>
              <a:t>speed</a:t>
            </a:r>
            <a:r>
              <a:rPr lang="en-US" sz="2000" dirty="0"/>
              <a:t>, won’t prioritize a feature that slows down UX.</a:t>
            </a:r>
          </a:p>
          <a:p>
            <a:pPr eaLnBrk="1" hangingPunct="1">
              <a:defRPr/>
            </a:pPr>
            <a:endParaRPr lang="en-US" dirty="0"/>
          </a:p>
          <a:p>
            <a:pPr eaLnBrk="1" hangingPunct="1">
              <a:defRPr/>
            </a:pPr>
            <a:endParaRPr lang="en-US" dirty="0"/>
          </a:p>
        </p:txBody>
      </p:sp>
      <p:pic>
        <p:nvPicPr>
          <p:cNvPr id="6146" name="Picture 2" descr="image">
            <a:extLst>
              <a:ext uri="{FF2B5EF4-FFF2-40B4-BE49-F238E27FC236}">
                <a16:creationId xmlns:a16="http://schemas.microsoft.com/office/drawing/2014/main" id="{DF3E1F54-A4DF-3A25-8526-A14E06777E8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600" y="1981200"/>
            <a:ext cx="3694545" cy="1981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8BB7982-39B1-50B1-19CE-3139FE67E22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5">
            <a:extLst>
              <a:ext uri="{FF2B5EF4-FFF2-40B4-BE49-F238E27FC236}">
                <a16:creationId xmlns:a16="http://schemas.microsoft.com/office/drawing/2014/main" id="{5B1E2D7B-41B9-8C3D-F012-2610DBDEFE2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dirty="0"/>
              <a:t>Vision Statement of the Solution</a:t>
            </a:r>
          </a:p>
        </p:txBody>
      </p:sp>
      <p:sp>
        <p:nvSpPr>
          <p:cNvPr id="20483" name="Rectangle 6">
            <a:extLst>
              <a:ext uri="{FF2B5EF4-FFF2-40B4-BE49-F238E27FC236}">
                <a16:creationId xmlns:a16="http://schemas.microsoft.com/office/drawing/2014/main" id="{C41E09CC-2E8C-EAC5-FD64-1DE4C43199F1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22959" y="1845734"/>
            <a:ext cx="7863841" cy="4402666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defRPr/>
            </a:pPr>
            <a:r>
              <a:rPr lang="en-US" sz="2200" dirty="0"/>
              <a:t>Template for a consensus among stakeholders</a:t>
            </a:r>
          </a:p>
          <a:p>
            <a:pPr lvl="1" eaLnBrk="1" hangingPunct="1">
              <a:defRPr/>
            </a:pPr>
            <a:r>
              <a:rPr lang="en-US" sz="2000" b="1" dirty="0"/>
              <a:t>For</a:t>
            </a:r>
            <a:r>
              <a:rPr lang="en-US" sz="2000" dirty="0"/>
              <a:t> &lt;</a:t>
            </a:r>
            <a:r>
              <a:rPr lang="en-US" sz="2000" i="1" dirty="0"/>
              <a:t>customer</a:t>
            </a:r>
            <a:r>
              <a:rPr lang="en-US" sz="2000" dirty="0"/>
              <a:t>&gt; - primary beneficiary</a:t>
            </a:r>
          </a:p>
          <a:p>
            <a:pPr lvl="2">
              <a:defRPr/>
            </a:pPr>
            <a:r>
              <a:rPr lang="en-US" sz="1600" dirty="0"/>
              <a:t>voters</a:t>
            </a:r>
          </a:p>
          <a:p>
            <a:pPr lvl="1" eaLnBrk="1" hangingPunct="1">
              <a:defRPr/>
            </a:pPr>
            <a:r>
              <a:rPr lang="en-US" sz="2000" b="1" dirty="0"/>
              <a:t>Who</a:t>
            </a:r>
            <a:r>
              <a:rPr lang="en-US" sz="2000" dirty="0"/>
              <a:t> &lt;</a:t>
            </a:r>
            <a:r>
              <a:rPr lang="en-US" sz="2000" i="1" dirty="0"/>
              <a:t>problem statement(s)</a:t>
            </a:r>
            <a:r>
              <a:rPr lang="en-US" sz="2000" dirty="0"/>
              <a:t>&gt; - main pain points of beneficiaries</a:t>
            </a:r>
          </a:p>
          <a:p>
            <a:pPr lvl="2">
              <a:defRPr/>
            </a:pPr>
            <a:r>
              <a:rPr lang="en-US" altLang="en-US" sz="1600" dirty="0"/>
              <a:t>need to vote electronically to comply with current election laws</a:t>
            </a:r>
            <a:endParaRPr lang="en-US" sz="1600" dirty="0"/>
          </a:p>
          <a:p>
            <a:pPr lvl="1" eaLnBrk="1" hangingPunct="1">
              <a:defRPr/>
            </a:pPr>
            <a:r>
              <a:rPr lang="en-US" sz="2000" b="1" dirty="0"/>
              <a:t>The</a:t>
            </a:r>
            <a:r>
              <a:rPr lang="en-US" sz="2000" dirty="0"/>
              <a:t> &lt;</a:t>
            </a:r>
            <a:r>
              <a:rPr lang="en-US" sz="2000" i="1" dirty="0"/>
              <a:t>system name </a:t>
            </a:r>
            <a:r>
              <a:rPr lang="en-US" sz="2000" dirty="0"/>
              <a:t>&gt; - so we can reference it</a:t>
            </a:r>
          </a:p>
          <a:p>
            <a:pPr lvl="2">
              <a:defRPr/>
            </a:pPr>
            <a:r>
              <a:rPr lang="en-US" altLang="en-US" sz="1600" dirty="0"/>
              <a:t>RIT Voting Kiosk</a:t>
            </a:r>
            <a:endParaRPr lang="en-US" sz="1600" dirty="0"/>
          </a:p>
          <a:p>
            <a:pPr lvl="1" eaLnBrk="1" hangingPunct="1">
              <a:defRPr/>
            </a:pPr>
            <a:r>
              <a:rPr lang="en-US" sz="2000" b="1" dirty="0"/>
              <a:t>Is</a:t>
            </a:r>
            <a:r>
              <a:rPr lang="en-US" sz="2000" dirty="0"/>
              <a:t> &lt;</a:t>
            </a:r>
            <a:r>
              <a:rPr lang="en-US" sz="2000" i="1" dirty="0"/>
              <a:t>system category&gt;</a:t>
            </a:r>
            <a:r>
              <a:rPr lang="en-US" sz="2000" dirty="0"/>
              <a:t> - brief idea what it is</a:t>
            </a:r>
          </a:p>
          <a:p>
            <a:pPr lvl="2">
              <a:defRPr/>
            </a:pPr>
            <a:r>
              <a:rPr lang="en-US" altLang="en-US" sz="1600" dirty="0"/>
              <a:t>an electronic voting machine</a:t>
            </a:r>
            <a:endParaRPr lang="en-US" sz="1600" dirty="0"/>
          </a:p>
          <a:p>
            <a:pPr lvl="1" eaLnBrk="1" hangingPunct="1">
              <a:defRPr/>
            </a:pPr>
            <a:r>
              <a:rPr lang="en-US" sz="2000" b="1" dirty="0"/>
              <a:t>That</a:t>
            </a:r>
            <a:r>
              <a:rPr lang="en-US" sz="2000" dirty="0"/>
              <a:t> &lt;</a:t>
            </a:r>
            <a:r>
              <a:rPr lang="en-US" sz="2000" i="1" dirty="0"/>
              <a:t>key</a:t>
            </a:r>
            <a:r>
              <a:rPr lang="en-US" sz="2000" dirty="0"/>
              <a:t> </a:t>
            </a:r>
            <a:r>
              <a:rPr lang="en-US" sz="2000" i="1" dirty="0"/>
              <a:t>benefits</a:t>
            </a:r>
            <a:r>
              <a:rPr lang="en-US" sz="2000" dirty="0"/>
              <a:t>&gt; - core advantage</a:t>
            </a:r>
          </a:p>
          <a:p>
            <a:pPr lvl="2">
              <a:defRPr/>
            </a:pPr>
            <a:r>
              <a:rPr lang="en-US" altLang="en-US" sz="1600" dirty="0"/>
              <a:t>will comply with all election laws, provide an easy-to-use interface, and be fully secure</a:t>
            </a:r>
            <a:endParaRPr lang="en-US" sz="1600" dirty="0"/>
          </a:p>
          <a:p>
            <a:pPr lvl="1" eaLnBrk="1" hangingPunct="1">
              <a:defRPr/>
            </a:pPr>
            <a:r>
              <a:rPr lang="en-US" sz="2000" b="1" dirty="0"/>
              <a:t>Unlike</a:t>
            </a:r>
            <a:r>
              <a:rPr lang="en-US" sz="2000" dirty="0"/>
              <a:t> &lt;</a:t>
            </a:r>
            <a:r>
              <a:rPr lang="en-US" sz="2000" i="1" dirty="0"/>
              <a:t>existing or alternative solutions</a:t>
            </a:r>
            <a:r>
              <a:rPr lang="en-US" sz="2000" dirty="0"/>
              <a:t>&gt; - what are the current options</a:t>
            </a:r>
          </a:p>
          <a:p>
            <a:pPr lvl="2">
              <a:defRPr/>
            </a:pPr>
            <a:r>
              <a:rPr lang="en-US" altLang="en-US" sz="1600" dirty="0"/>
              <a:t>previous voting machines in the market</a:t>
            </a:r>
            <a:endParaRPr lang="en-US" sz="1600" dirty="0"/>
          </a:p>
          <a:p>
            <a:pPr lvl="1" eaLnBrk="1" hangingPunct="1">
              <a:defRPr/>
            </a:pPr>
            <a:r>
              <a:rPr lang="en-US" sz="2000" b="1" dirty="0"/>
              <a:t>Our system </a:t>
            </a:r>
            <a:r>
              <a:rPr lang="en-US" sz="2000" dirty="0"/>
              <a:t>&lt;</a:t>
            </a:r>
            <a:r>
              <a:rPr lang="en-US" sz="2000" i="1" dirty="0"/>
              <a:t>is an x that provides y</a:t>
            </a:r>
            <a:r>
              <a:rPr lang="en-US" sz="2000" dirty="0"/>
              <a:t>&gt; - how is it different</a:t>
            </a:r>
          </a:p>
          <a:p>
            <a:pPr lvl="2">
              <a:defRPr/>
            </a:pPr>
            <a:r>
              <a:rPr lang="en-US" altLang="en-US" sz="1600" dirty="0"/>
              <a:t>will redundantly record every vote on paper to enable recounts and prevent fraud</a:t>
            </a:r>
            <a:endParaRPr lang="en-US" sz="1600" dirty="0"/>
          </a:p>
          <a:p>
            <a:pPr eaLnBrk="1" hangingPunct="1">
              <a:defRPr/>
            </a:pPr>
            <a:endParaRPr lang="en-US" dirty="0"/>
          </a:p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546664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83CE04-3404-40C5-B5A4-D74062AE3A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Cautions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F09D27-20F7-45B0-AC8D-8554380616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" y="1981200"/>
            <a:ext cx="4800600" cy="4023360"/>
          </a:xfrm>
        </p:spPr>
        <p:txBody>
          <a:bodyPr>
            <a:normAutofit fontScale="92500" lnSpcReduction="20000"/>
          </a:bodyPr>
          <a:lstStyle/>
          <a:p>
            <a:r>
              <a:rPr lang="en-US" sz="2400" dirty="0"/>
              <a:t>Functional requirements are from</a:t>
            </a:r>
          </a:p>
          <a:p>
            <a:pPr lvl="1"/>
            <a:r>
              <a:rPr lang="en-US" sz="1900" dirty="0"/>
              <a:t>problem </a:t>
            </a:r>
          </a:p>
          <a:p>
            <a:pPr lvl="1"/>
            <a:r>
              <a:rPr lang="en-US" sz="1900" dirty="0"/>
              <a:t>vision statement</a:t>
            </a:r>
          </a:p>
          <a:p>
            <a:r>
              <a:rPr lang="en-US" sz="2400" dirty="0"/>
              <a:t>Implied requirements</a:t>
            </a:r>
          </a:p>
          <a:p>
            <a:pPr lvl="1"/>
            <a:r>
              <a:rPr lang="en-US" sz="1900" dirty="0"/>
              <a:t>often missed</a:t>
            </a:r>
          </a:p>
          <a:p>
            <a:pPr lvl="1"/>
            <a:r>
              <a:rPr lang="en-US" sz="1900" dirty="0"/>
              <a:t>e.g.,</a:t>
            </a:r>
          </a:p>
          <a:p>
            <a:pPr lvl="2"/>
            <a:r>
              <a:rPr lang="en-US" sz="1900" dirty="0"/>
              <a:t>security</a:t>
            </a:r>
          </a:p>
          <a:p>
            <a:pPr lvl="2"/>
            <a:r>
              <a:rPr lang="en-US" sz="1900" dirty="0"/>
              <a:t>quality</a:t>
            </a:r>
          </a:p>
          <a:p>
            <a:pPr lvl="2"/>
            <a:r>
              <a:rPr lang="en-US" sz="1900" dirty="0"/>
              <a:t>scalability</a:t>
            </a:r>
          </a:p>
          <a:p>
            <a:pPr lvl="2"/>
            <a:endParaRPr lang="en-US" dirty="0"/>
          </a:p>
          <a:p>
            <a:r>
              <a:rPr lang="en-US" dirty="0"/>
              <a:t>“I didn’t write it down, but it’s obvious, isn’t it?”</a:t>
            </a:r>
          </a:p>
          <a:p>
            <a:pPr lvl="1"/>
            <a:r>
              <a:rPr lang="en-US" dirty="0"/>
              <a:t>no, it’s not</a:t>
            </a:r>
          </a:p>
          <a:p>
            <a:pPr lvl="1"/>
            <a:r>
              <a:rPr lang="en-US" dirty="0"/>
              <a:t>“WRITE IT DOWN”!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6A0FB178-C466-C278-FDCE-E5859D5310A7}"/>
              </a:ext>
            </a:extLst>
          </p:cNvPr>
          <p:cNvSpPr txBox="1">
            <a:spLocks/>
          </p:cNvSpPr>
          <p:nvPr/>
        </p:nvSpPr>
        <p:spPr>
          <a:xfrm>
            <a:off x="4876800" y="1981200"/>
            <a:ext cx="4800600" cy="4023360"/>
          </a:xfrm>
          <a:prstGeom prst="rect">
            <a:avLst/>
          </a:prstGeom>
        </p:spPr>
        <p:txBody>
          <a:bodyPr vert="horz" lIns="0" tIns="45720" rIns="0" bIns="45720" rtlCol="0">
            <a:normAutofit fontScale="92500" lnSpcReduction="10000"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/>
            <a:r>
              <a:rPr lang="en-US" sz="2200" dirty="0"/>
              <a:t>Functional requirements</a:t>
            </a:r>
          </a:p>
          <a:p>
            <a:pPr lvl="1" fontAlgn="auto"/>
            <a:r>
              <a:rPr lang="en-US" sz="1600" dirty="0"/>
              <a:t>withdraw money</a:t>
            </a:r>
          </a:p>
          <a:p>
            <a:pPr lvl="1" fontAlgn="auto"/>
            <a:r>
              <a:rPr lang="en-US" sz="1600" dirty="0"/>
              <a:t>check account balance</a:t>
            </a:r>
          </a:p>
          <a:p>
            <a:pPr lvl="1" fontAlgn="auto"/>
            <a:r>
              <a:rPr lang="en-US" sz="1600" dirty="0"/>
              <a:t>deposit money</a:t>
            </a:r>
          </a:p>
          <a:p>
            <a:pPr fontAlgn="auto"/>
            <a:r>
              <a:rPr lang="en-US" sz="2200" dirty="0"/>
              <a:t>Implied (NF) requirements</a:t>
            </a:r>
          </a:p>
          <a:p>
            <a:pPr lvl="1" fontAlgn="auto"/>
            <a:r>
              <a:rPr lang="en-US" sz="1700" dirty="0"/>
              <a:t>examples?</a:t>
            </a:r>
          </a:p>
          <a:p>
            <a:pPr lvl="1" fontAlgn="auto"/>
            <a:r>
              <a:rPr lang="en-US" sz="1600" dirty="0"/>
              <a:t>ATM must encrypt PIN</a:t>
            </a:r>
          </a:p>
          <a:p>
            <a:pPr lvl="1" fontAlgn="auto"/>
            <a:r>
              <a:rPr lang="en-US" sz="1600" dirty="0"/>
              <a:t>multi-language support</a:t>
            </a:r>
          </a:p>
          <a:p>
            <a:pPr lvl="1" fontAlgn="auto"/>
            <a:r>
              <a:rPr lang="en-US" sz="1600" dirty="0"/>
              <a:t>availability &gt; 99% per day</a:t>
            </a:r>
          </a:p>
          <a:p>
            <a:pPr lvl="1" fontAlgn="auto"/>
            <a:r>
              <a:rPr lang="en-US" sz="1600" dirty="0"/>
              <a:t>95% transactions &lt; 5 seconds</a:t>
            </a:r>
          </a:p>
          <a:p>
            <a:pPr fontAlgn="auto"/>
            <a:endParaRPr lang="en-US" sz="1800" dirty="0"/>
          </a:p>
          <a:p>
            <a:pPr fontAlgn="auto"/>
            <a:r>
              <a:rPr lang="en-US" sz="1800" dirty="0"/>
              <a:t>Skip functional – </a:t>
            </a:r>
            <a:r>
              <a:rPr lang="en-US" sz="1800" dirty="0" err="1"/>
              <a:t>devs</a:t>
            </a:r>
            <a:r>
              <a:rPr lang="en-US" sz="1800" dirty="0"/>
              <a:t> will ask</a:t>
            </a:r>
          </a:p>
          <a:p>
            <a:pPr fontAlgn="auto"/>
            <a:r>
              <a:rPr lang="en-US" sz="1800" dirty="0"/>
              <a:t>Skip NF – </a:t>
            </a:r>
            <a:r>
              <a:rPr lang="en-US" sz="1800" dirty="0" err="1"/>
              <a:t>devs</a:t>
            </a:r>
            <a:r>
              <a:rPr lang="en-US" sz="1800" dirty="0"/>
              <a:t> will ignore</a:t>
            </a:r>
          </a:p>
        </p:txBody>
      </p:sp>
    </p:spTree>
    <p:extLst>
      <p:ext uri="{BB962C8B-B14F-4D97-AF65-F5344CB8AC3E}">
        <p14:creationId xmlns:p14="http://schemas.microsoft.com/office/powerpoint/2010/main" val="40385424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>
            <a:extLst>
              <a:ext uri="{FF2B5EF4-FFF2-40B4-BE49-F238E27FC236}">
                <a16:creationId xmlns:a16="http://schemas.microsoft.com/office/drawing/2014/main" id="{6BDCA216-2939-4940-9F7E-6BA4EF0868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/>
              <a:t>Example System Vision Statement</a:t>
            </a:r>
            <a:br>
              <a:rPr lang="en-US" altLang="en-US"/>
            </a:br>
            <a:r>
              <a:rPr lang="en-US" altLang="en-US" sz="2000"/>
              <a:t>(Voting Machine)</a:t>
            </a:r>
            <a:endParaRPr lang="en-US" altLang="en-US"/>
          </a:p>
        </p:txBody>
      </p:sp>
      <p:sp>
        <p:nvSpPr>
          <p:cNvPr id="14339" name="Content Placeholder 2">
            <a:extLst>
              <a:ext uri="{FF2B5EF4-FFF2-40B4-BE49-F238E27FC236}">
                <a16:creationId xmlns:a16="http://schemas.microsoft.com/office/drawing/2014/main" id="{902A247C-A8E9-4798-83E9-75E1B860F3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Symbol" panose="05050102010706020507" pitchFamily="18" charset="2"/>
              <a:buNone/>
            </a:pPr>
            <a:r>
              <a:rPr lang="en-US" altLang="en-US" sz="2200" b="1" dirty="0"/>
              <a:t>For </a:t>
            </a:r>
            <a:r>
              <a:rPr lang="en-US" altLang="en-US" sz="2200" dirty="0"/>
              <a:t>voters</a:t>
            </a:r>
            <a:r>
              <a:rPr lang="en-US" altLang="en-US" sz="2200" b="1" dirty="0"/>
              <a:t> who </a:t>
            </a:r>
            <a:r>
              <a:rPr lang="en-US" altLang="en-US" sz="2200" dirty="0"/>
              <a:t>need to vote electronically to comply with current election laws</a:t>
            </a:r>
            <a:r>
              <a:rPr lang="en-US" altLang="en-US" sz="2200" b="1" dirty="0"/>
              <a:t> the </a:t>
            </a:r>
            <a:r>
              <a:rPr lang="en-US" altLang="en-US" sz="2200" dirty="0"/>
              <a:t>RIT Voting Kiosk </a:t>
            </a:r>
            <a:r>
              <a:rPr lang="en-US" altLang="en-US" sz="2200" b="1" dirty="0"/>
              <a:t>is </a:t>
            </a:r>
            <a:r>
              <a:rPr lang="en-US" altLang="en-US" sz="2200" dirty="0"/>
              <a:t>an electronic voting machine </a:t>
            </a:r>
            <a:r>
              <a:rPr lang="en-US" altLang="en-US" sz="2200" b="1" dirty="0"/>
              <a:t>that</a:t>
            </a:r>
            <a:r>
              <a:rPr lang="en-US" altLang="en-US" sz="2200" dirty="0"/>
              <a:t> will comply with all election laws, provide an easy to use interface, and be fully secure.  It will be highly reliable and easy to configure for new elections.  </a:t>
            </a:r>
            <a:r>
              <a:rPr lang="en-US" altLang="en-US" sz="2200" b="1" dirty="0"/>
              <a:t>Unlike </a:t>
            </a:r>
            <a:r>
              <a:rPr lang="en-US" altLang="en-US" sz="2200" dirty="0"/>
              <a:t>previous voting machines in the market </a:t>
            </a:r>
            <a:r>
              <a:rPr lang="en-US" altLang="en-US" sz="2200" b="1" dirty="0"/>
              <a:t>our system </a:t>
            </a:r>
            <a:r>
              <a:rPr lang="en-US" altLang="en-US" sz="2200" dirty="0"/>
              <a:t>will redundantly record every vote on paper to enable recounts and prevent fraud.</a:t>
            </a:r>
          </a:p>
          <a:p>
            <a:pPr lvl="1" eaLnBrk="1" hangingPunct="1"/>
            <a:endParaRPr lang="en-US" altLang="en-US" sz="2000" dirty="0"/>
          </a:p>
          <a:p>
            <a:pPr>
              <a:buFont typeface="Symbol" panose="05050102010706020507" pitchFamily="18" charset="2"/>
              <a:buNone/>
            </a:pPr>
            <a:endParaRPr lang="en-US" altLang="en-U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1D058BCB-8952-475C-92B1-41B292A7E2F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dirty="0"/>
              <a:t>System Scope Analysis</a:t>
            </a:r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1C0FA1C8-DBE5-4977-90D7-CF694C0090BC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22959" y="1845734"/>
            <a:ext cx="7543801" cy="4402666"/>
          </a:xfrm>
        </p:spPr>
        <p:txBody>
          <a:bodyPr>
            <a:normAutofit lnSpcReduction="10000"/>
          </a:bodyPr>
          <a:lstStyle/>
          <a:p>
            <a:r>
              <a:rPr lang="en-US" altLang="en-US" b="1" dirty="0"/>
              <a:t>Scope </a:t>
            </a:r>
            <a:r>
              <a:rPr lang="en-US" altLang="en-US" dirty="0"/>
              <a:t>–</a:t>
            </a:r>
            <a:r>
              <a:rPr lang="en-US" altLang="en-US" b="1" dirty="0"/>
              <a:t> </a:t>
            </a:r>
            <a:r>
              <a:rPr lang="en-US" altLang="en-US" dirty="0"/>
              <a:t>part of the long-term vision to be built right now</a:t>
            </a:r>
          </a:p>
          <a:p>
            <a:pPr lvl="1"/>
            <a:r>
              <a:rPr lang="en-US" altLang="en-US" dirty="0"/>
              <a:t>e.g.</a:t>
            </a:r>
          </a:p>
          <a:p>
            <a:pPr lvl="2"/>
            <a:r>
              <a:rPr lang="en-US" altLang="en-US" sz="1800" dirty="0"/>
              <a:t>Vision – become a world-class scientist &amp; discover immortality</a:t>
            </a:r>
          </a:p>
          <a:p>
            <a:pPr lvl="2"/>
            <a:r>
              <a:rPr lang="en-US" altLang="en-US" sz="1800" dirty="0"/>
              <a:t>Scope – graduate with a bachelor’s degree</a:t>
            </a:r>
          </a:p>
          <a:p>
            <a:pPr lvl="2"/>
            <a:r>
              <a:rPr lang="en-US" altLang="en-US" sz="1800" dirty="0"/>
              <a:t>current project</a:t>
            </a:r>
          </a:p>
          <a:p>
            <a:pPr lvl="3"/>
            <a:r>
              <a:rPr lang="en-US" altLang="en-US" sz="1800" dirty="0"/>
              <a:t>not the first step of the project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dirty="0"/>
              <a:t>Not defined by business alone</a:t>
            </a:r>
          </a:p>
          <a:p>
            <a:pPr lvl="1">
              <a:lnSpc>
                <a:spcPct val="80000"/>
              </a:lnSpc>
            </a:pPr>
            <a:r>
              <a:rPr lang="en-US" altLang="en-US" dirty="0"/>
              <a:t>dev team provides a reality check</a:t>
            </a:r>
          </a:p>
          <a:p>
            <a:pPr lvl="1">
              <a:lnSpc>
                <a:spcPct val="80000"/>
              </a:lnSpc>
            </a:pPr>
            <a:r>
              <a:rPr lang="en-US" altLang="en-US" dirty="0"/>
              <a:t>discussion</a:t>
            </a:r>
          </a:p>
          <a:p>
            <a:pPr lvl="1">
              <a:lnSpc>
                <a:spcPct val="80000"/>
              </a:lnSpc>
            </a:pPr>
            <a:r>
              <a:rPr lang="en-US" altLang="en-US" dirty="0"/>
              <a:t>balance between ambition (vision) and reality (resources)</a:t>
            </a:r>
          </a:p>
          <a:p>
            <a:pPr lvl="1">
              <a:lnSpc>
                <a:spcPct val="80000"/>
              </a:lnSpc>
            </a:pPr>
            <a:r>
              <a:rPr lang="en-US" altLang="en-US" dirty="0"/>
              <a:t>e.g.,</a:t>
            </a:r>
          </a:p>
          <a:p>
            <a:pPr lvl="2">
              <a:lnSpc>
                <a:spcPct val="80000"/>
              </a:lnSpc>
            </a:pPr>
            <a:r>
              <a:rPr lang="en-US" altLang="en-US" sz="1800" dirty="0"/>
              <a:t>Business: real-time interplanetary video calls!</a:t>
            </a:r>
          </a:p>
          <a:p>
            <a:pPr lvl="2">
              <a:lnSpc>
                <a:spcPct val="80000"/>
              </a:lnSpc>
            </a:pPr>
            <a:r>
              <a:rPr lang="en-US" altLang="en-US" sz="1800" dirty="0"/>
              <a:t>Tech: </a:t>
            </a:r>
          </a:p>
          <a:p>
            <a:pPr lvl="3">
              <a:lnSpc>
                <a:spcPct val="80000"/>
              </a:lnSpc>
            </a:pPr>
            <a:r>
              <a:rPr lang="en-US" altLang="en-US" sz="1800" dirty="0"/>
              <a:t>cannot do, physics, speed of light</a:t>
            </a:r>
          </a:p>
          <a:p>
            <a:pPr lvl="3">
              <a:lnSpc>
                <a:spcPct val="80000"/>
              </a:lnSpc>
            </a:pPr>
            <a:r>
              <a:rPr lang="en-US" altLang="en-US" sz="1800" dirty="0"/>
              <a:t>let’s record and send video messages</a:t>
            </a:r>
          </a:p>
          <a:p>
            <a:pPr lvl="2">
              <a:lnSpc>
                <a:spcPct val="80000"/>
              </a:lnSpc>
            </a:pPr>
            <a:endParaRPr lang="en-US" altLang="en-US" dirty="0"/>
          </a:p>
          <a:p>
            <a:pPr eaLnBrk="1" hangingPunct="1">
              <a:lnSpc>
                <a:spcPct val="80000"/>
              </a:lnSpc>
            </a:pPr>
            <a:endParaRPr lang="en-US" altLang="en-US" dirty="0"/>
          </a:p>
          <a:p>
            <a:pPr eaLnBrk="1" hangingPunct="1">
              <a:lnSpc>
                <a:spcPct val="80000"/>
              </a:lnSpc>
            </a:pPr>
            <a:endParaRPr lang="en-US" altLang="en-US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D958F19-8F37-3C1E-316D-E9CEFC8E17D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26DFEAFF-5409-B080-1C67-700D2E8F47A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dirty="0"/>
              <a:t>System Scope Analysis</a:t>
            </a:r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8706B14D-E2D6-C549-7943-0B4C595D9193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22959" y="1845734"/>
            <a:ext cx="7543801" cy="4402666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r>
              <a:rPr lang="en-US" altLang="en-US" b="1" dirty="0"/>
              <a:t>Project release plan</a:t>
            </a:r>
            <a:r>
              <a:rPr lang="en-US" altLang="en-US" dirty="0"/>
              <a:t> - initial and subsequent release features</a:t>
            </a:r>
          </a:p>
          <a:p>
            <a:pPr lvl="1">
              <a:lnSpc>
                <a:spcPct val="80000"/>
              </a:lnSpc>
            </a:pPr>
            <a:r>
              <a:rPr lang="en-US" altLang="en-US" dirty="0"/>
              <a:t>roadmap (in a way):</a:t>
            </a:r>
          </a:p>
          <a:p>
            <a:pPr lvl="2">
              <a:lnSpc>
                <a:spcPct val="80000"/>
              </a:lnSpc>
            </a:pPr>
            <a:r>
              <a:rPr lang="en-US" altLang="en-US" sz="1800" dirty="0"/>
              <a:t>MVP – list of features</a:t>
            </a:r>
          </a:p>
          <a:p>
            <a:pPr lvl="2">
              <a:lnSpc>
                <a:spcPct val="80000"/>
              </a:lnSpc>
            </a:pPr>
            <a:r>
              <a:rPr lang="en-US" altLang="en-US" sz="1800" dirty="0"/>
              <a:t>next release – list of features</a:t>
            </a:r>
          </a:p>
          <a:p>
            <a:pPr lvl="2">
              <a:lnSpc>
                <a:spcPct val="80000"/>
              </a:lnSpc>
            </a:pPr>
            <a:r>
              <a:rPr lang="en-US" altLang="en-US" sz="1800" dirty="0"/>
              <a:t>next release – list of features</a:t>
            </a:r>
          </a:p>
          <a:p>
            <a:pPr lvl="2">
              <a:lnSpc>
                <a:spcPct val="80000"/>
              </a:lnSpc>
            </a:pPr>
            <a:r>
              <a:rPr lang="en-US" altLang="en-US" sz="1800" dirty="0"/>
              <a:t>(ideally) with approximate dates / quoters / years</a:t>
            </a:r>
          </a:p>
          <a:p>
            <a:pPr lvl="2">
              <a:lnSpc>
                <a:spcPct val="80000"/>
              </a:lnSpc>
            </a:pPr>
            <a:r>
              <a:rPr lang="en-US" altLang="en-US" sz="1800" dirty="0"/>
              <a:t>almost never goes perfectly</a:t>
            </a:r>
          </a:p>
          <a:p>
            <a:pPr lvl="3">
              <a:lnSpc>
                <a:spcPct val="80000"/>
              </a:lnSpc>
            </a:pPr>
            <a:r>
              <a:rPr lang="en-US" altLang="en-US" sz="1800" dirty="0"/>
              <a:t>still better to have</a:t>
            </a:r>
          </a:p>
          <a:p>
            <a:pPr lvl="3">
              <a:lnSpc>
                <a:spcPct val="80000"/>
              </a:lnSpc>
            </a:pPr>
            <a:r>
              <a:rPr lang="en-US" altLang="en-US" sz="1800" dirty="0"/>
              <a:t>adjust along the road</a:t>
            </a:r>
          </a:p>
          <a:p>
            <a:pPr lvl="2">
              <a:lnSpc>
                <a:spcPct val="80000"/>
              </a:lnSpc>
            </a:pPr>
            <a:r>
              <a:rPr lang="en-US" altLang="en-US" sz="1800" dirty="0"/>
              <a:t>senior project &amp; 4 hours meeting</a:t>
            </a:r>
          </a:p>
          <a:p>
            <a:pPr lvl="2">
              <a:lnSpc>
                <a:spcPct val="80000"/>
              </a:lnSpc>
            </a:pPr>
            <a:r>
              <a:rPr lang="en-US" altLang="en-US" sz="1800" dirty="0"/>
              <a:t>e.g.,</a:t>
            </a:r>
          </a:p>
          <a:p>
            <a:pPr lvl="3">
              <a:lnSpc>
                <a:spcPct val="80000"/>
              </a:lnSpc>
            </a:pPr>
            <a:r>
              <a:rPr lang="en-US" altLang="en-US" sz="1800" dirty="0"/>
              <a:t>Release 1 - b</a:t>
            </a:r>
            <a:r>
              <a:rPr lang="en-US" sz="1800" dirty="0"/>
              <a:t>alance inquiry, cash withdrawal, PIN authentication</a:t>
            </a:r>
          </a:p>
          <a:p>
            <a:pPr lvl="3">
              <a:lnSpc>
                <a:spcPct val="80000"/>
              </a:lnSpc>
            </a:pPr>
            <a:r>
              <a:rPr lang="en-US" altLang="en-US" sz="1800" dirty="0"/>
              <a:t>Release 2 - f</a:t>
            </a:r>
            <a:r>
              <a:rPr lang="en-US" sz="1800" dirty="0"/>
              <a:t>und transfer, bill payment, SMS alerts</a:t>
            </a:r>
          </a:p>
          <a:p>
            <a:pPr lvl="3">
              <a:lnSpc>
                <a:spcPct val="80000"/>
              </a:lnSpc>
            </a:pPr>
            <a:r>
              <a:rPr lang="en-US" altLang="en-US" sz="1800" dirty="0"/>
              <a:t>Release 3 - </a:t>
            </a:r>
            <a:r>
              <a:rPr lang="it-IT" altLang="en-US" sz="1800" dirty="0"/>
              <a:t>p</a:t>
            </a:r>
            <a:r>
              <a:rPr lang="it-IT" sz="1800" dirty="0"/>
              <a:t>ersonal finance insights, AI credit scoring</a:t>
            </a:r>
            <a:endParaRPr lang="en-US" altLang="en-US" sz="1800" dirty="0"/>
          </a:p>
          <a:p>
            <a:pPr eaLnBrk="1" hangingPunct="1">
              <a:lnSpc>
                <a:spcPct val="80000"/>
              </a:lnSpc>
            </a:pP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6170701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BD8B81C-B3F2-A9FD-73A9-3746CA81143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C1D0B1A1-120D-3FD3-94A0-792CE7E4D14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dirty="0"/>
              <a:t>System Scope Analysis</a:t>
            </a:r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8DA931D2-3FC6-1D9C-9F4A-8D1D7343A310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22959" y="1845734"/>
            <a:ext cx="7543801" cy="4402666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</a:pPr>
            <a:r>
              <a:rPr lang="en-US" altLang="en-US" b="1" dirty="0"/>
              <a:t>Project release plan</a:t>
            </a:r>
            <a:r>
              <a:rPr lang="en-US" altLang="en-US" dirty="0"/>
              <a:t> - initial and subsequent release features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dirty="0"/>
              <a:t>nice to have (very nice) – brings clarity</a:t>
            </a:r>
          </a:p>
          <a:p>
            <a:pPr lvl="2">
              <a:lnSpc>
                <a:spcPct val="80000"/>
              </a:lnSpc>
            </a:pPr>
            <a:r>
              <a:rPr lang="en-US" altLang="en-US" sz="1800" dirty="0"/>
              <a:t>What </a:t>
            </a:r>
            <a:r>
              <a:rPr lang="en-US" altLang="en-US" sz="1800" b="1" dirty="0"/>
              <a:t>drivers</a:t>
            </a:r>
            <a:r>
              <a:rPr lang="en-US" altLang="en-US" sz="1800" dirty="0"/>
              <a:t> and </a:t>
            </a:r>
            <a:r>
              <a:rPr lang="en-US" altLang="en-US" sz="1800" b="1" dirty="0"/>
              <a:t>constraints</a:t>
            </a:r>
            <a:r>
              <a:rPr lang="en-US" altLang="en-US" sz="1800" dirty="0"/>
              <a:t>?</a:t>
            </a:r>
          </a:p>
          <a:p>
            <a:pPr lvl="3">
              <a:lnSpc>
                <a:spcPct val="80000"/>
              </a:lnSpc>
            </a:pPr>
            <a:r>
              <a:rPr lang="en-US" altLang="en-US" sz="1800" dirty="0"/>
              <a:t>Drivers – what pushes us forward</a:t>
            </a:r>
          </a:p>
          <a:p>
            <a:pPr lvl="4">
              <a:lnSpc>
                <a:spcPct val="80000"/>
              </a:lnSpc>
            </a:pPr>
            <a:r>
              <a:rPr lang="en-US" altLang="en-US" sz="1800" dirty="0"/>
              <a:t>e.g., market demand, regulations (Chinese insurance regulations)</a:t>
            </a:r>
          </a:p>
          <a:p>
            <a:pPr lvl="3">
              <a:lnSpc>
                <a:spcPct val="80000"/>
              </a:lnSpc>
            </a:pPr>
            <a:r>
              <a:rPr lang="en-US" altLang="en-US" sz="1800" dirty="0"/>
              <a:t>Constraints – what’s holding us back</a:t>
            </a:r>
          </a:p>
          <a:p>
            <a:pPr lvl="4">
              <a:lnSpc>
                <a:spcPct val="80000"/>
              </a:lnSpc>
            </a:pPr>
            <a:r>
              <a:rPr lang="en-US" altLang="en-US" sz="1800" dirty="0"/>
              <a:t>e.g., budget, expertise, tech debt</a:t>
            </a:r>
          </a:p>
          <a:p>
            <a:pPr lvl="2"/>
            <a:r>
              <a:rPr lang="en-US" altLang="en-US" sz="1800" dirty="0"/>
              <a:t>System </a:t>
            </a:r>
            <a:r>
              <a:rPr lang="en-US" altLang="en-US" sz="1800" b="1" dirty="0"/>
              <a:t>product line strategy</a:t>
            </a:r>
            <a:r>
              <a:rPr lang="en-US" altLang="en-US" sz="1800" dirty="0"/>
              <a:t>?</a:t>
            </a:r>
          </a:p>
          <a:p>
            <a:pPr lvl="3"/>
            <a:r>
              <a:rPr lang="en-US" altLang="en-US" sz="1800" dirty="0"/>
              <a:t>only one product VS part of a product line</a:t>
            </a:r>
          </a:p>
          <a:p>
            <a:pPr lvl="3"/>
            <a:r>
              <a:rPr lang="en-US" altLang="en-US" sz="1800" dirty="0"/>
              <a:t>different system design</a:t>
            </a:r>
          </a:p>
          <a:p>
            <a:pPr lvl="4"/>
            <a:r>
              <a:rPr lang="en-US" altLang="en-US" sz="1800" dirty="0"/>
              <a:t>mobile telecom VS mobile + landline + internet + public wi-fi + </a:t>
            </a:r>
            <a:r>
              <a:rPr lang="en-US" altLang="en-US" sz="1800" dirty="0" err="1"/>
              <a:t>starlink</a:t>
            </a:r>
            <a:endParaRPr lang="en-US" altLang="en-US" sz="1800" dirty="0"/>
          </a:p>
          <a:p>
            <a:pPr lvl="2"/>
            <a:r>
              <a:rPr lang="en-US" altLang="en-US" sz="1800" dirty="0"/>
              <a:t>System </a:t>
            </a:r>
            <a:r>
              <a:rPr lang="en-US" altLang="en-US" sz="1800" b="1" dirty="0"/>
              <a:t>platform</a:t>
            </a:r>
            <a:r>
              <a:rPr lang="en-US" altLang="en-US" sz="1800" dirty="0"/>
              <a:t> opportunities?</a:t>
            </a:r>
          </a:p>
          <a:p>
            <a:pPr lvl="3"/>
            <a:r>
              <a:rPr lang="en-US" altLang="en-US" sz="1800" dirty="0"/>
              <a:t>short versus long term investment</a:t>
            </a:r>
          </a:p>
          <a:p>
            <a:pPr lvl="3"/>
            <a:r>
              <a:rPr lang="en-US" altLang="en-US" sz="1800" dirty="0"/>
              <a:t>will we stop or extend later?</a:t>
            </a:r>
          </a:p>
          <a:p>
            <a:pPr lvl="3"/>
            <a:r>
              <a:rPr lang="en-US" altLang="en-US" sz="1800" dirty="0"/>
              <a:t>different design decisions</a:t>
            </a:r>
          </a:p>
          <a:p>
            <a:pPr eaLnBrk="1" hangingPunct="1">
              <a:lnSpc>
                <a:spcPct val="80000"/>
              </a:lnSpc>
            </a:pPr>
            <a:endParaRPr lang="en-US" altLang="en-US" dirty="0"/>
          </a:p>
          <a:p>
            <a:pPr eaLnBrk="1" hangingPunct="1">
              <a:lnSpc>
                <a:spcPct val="80000"/>
              </a:lnSpc>
            </a:pP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54383158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>
            <a:extLst>
              <a:ext uri="{FF2B5EF4-FFF2-40B4-BE49-F238E27FC236}">
                <a16:creationId xmlns:a16="http://schemas.microsoft.com/office/drawing/2014/main" id="{A0C7C4B6-763B-4E70-AF78-7ED151DAEC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39875" y="2971800"/>
            <a:ext cx="6035675" cy="527050"/>
          </a:xfrm>
        </p:spPr>
        <p:txBody>
          <a:bodyPr/>
          <a:lstStyle/>
          <a:p>
            <a:r>
              <a:rPr lang="en-US" altLang="en-US" sz="3200"/>
              <a:t>Determine System Boundaries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>
            <a:extLst>
              <a:ext uri="{FF2B5EF4-FFF2-40B4-BE49-F238E27FC236}">
                <a16:creationId xmlns:a16="http://schemas.microsoft.com/office/drawing/2014/main" id="{E7ACEAEB-B4CA-42CA-A67E-2736A8DEDA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dirty="0"/>
              <a:t>System Thinking</a:t>
            </a:r>
          </a:p>
        </p:txBody>
      </p:sp>
      <p:sp>
        <p:nvSpPr>
          <p:cNvPr id="22531" name="Content Placeholder 2">
            <a:extLst>
              <a:ext uri="{FF2B5EF4-FFF2-40B4-BE49-F238E27FC236}">
                <a16:creationId xmlns:a16="http://schemas.microsoft.com/office/drawing/2014/main" id="{EA306DB2-509E-430E-953E-C406C3F2AA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2959" y="1845734"/>
            <a:ext cx="7543801" cy="4326466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en-US" altLang="en-US" dirty="0"/>
              <a:t>What is the system?</a:t>
            </a:r>
            <a:r>
              <a:rPr lang="en-US" altLang="en-US" sz="2000" dirty="0"/>
              <a:t> </a:t>
            </a:r>
          </a:p>
          <a:p>
            <a:pPr lvl="1" eaLnBrk="1" hangingPunct="1"/>
            <a:r>
              <a:rPr lang="en-US" altLang="en-US" dirty="0"/>
              <a:t>All of the inputs – data, events, </a:t>
            </a:r>
            <a:r>
              <a:rPr lang="en-US" altLang="en-US" dirty="0" err="1"/>
              <a:t>etc</a:t>
            </a:r>
            <a:endParaRPr lang="en-US" altLang="en-US" dirty="0"/>
          </a:p>
          <a:p>
            <a:pPr lvl="2"/>
            <a:r>
              <a:rPr lang="en-US" altLang="en-US" sz="1600" dirty="0"/>
              <a:t>e.g., customer order &amp; payment info</a:t>
            </a:r>
          </a:p>
          <a:p>
            <a:pPr lvl="1" eaLnBrk="1" hangingPunct="1"/>
            <a:r>
              <a:rPr lang="en-US" altLang="en-US" dirty="0"/>
              <a:t>All of the outputs – data, events, reports, </a:t>
            </a:r>
            <a:r>
              <a:rPr lang="en-US" altLang="en-US" dirty="0" err="1"/>
              <a:t>etc</a:t>
            </a:r>
            <a:endParaRPr lang="en-US" altLang="en-US" dirty="0"/>
          </a:p>
          <a:p>
            <a:pPr lvl="2"/>
            <a:r>
              <a:rPr lang="en-US" altLang="en-US" sz="1600" dirty="0"/>
              <a:t>e.g., delivered food &amp; receipt</a:t>
            </a:r>
          </a:p>
          <a:p>
            <a:pPr lvl="1" eaLnBrk="1" hangingPunct="1"/>
            <a:r>
              <a:rPr lang="en-US" altLang="en-US" dirty="0"/>
              <a:t>All of the logic that translates inputs into outputs</a:t>
            </a:r>
          </a:p>
          <a:p>
            <a:pPr eaLnBrk="1" hangingPunct="1"/>
            <a:endParaRPr lang="en-US" altLang="en-US" dirty="0"/>
          </a:p>
          <a:p>
            <a:pPr eaLnBrk="1" hangingPunct="1"/>
            <a:r>
              <a:rPr lang="en-US" altLang="en-US" dirty="0"/>
              <a:t>What is </a:t>
            </a:r>
            <a:r>
              <a:rPr lang="en-US" altLang="en-US" b="1" dirty="0"/>
              <a:t>system thinking</a:t>
            </a:r>
            <a:r>
              <a:rPr lang="en-US" altLang="en-US" dirty="0"/>
              <a:t>?</a:t>
            </a:r>
          </a:p>
          <a:p>
            <a:pPr lvl="1" eaLnBrk="1" hangingPunct="1"/>
            <a:r>
              <a:rPr lang="en-US" altLang="en-US" b="1" dirty="0"/>
              <a:t>Thinking strategically </a:t>
            </a:r>
            <a:r>
              <a:rPr lang="en-US" altLang="en-US" dirty="0"/>
              <a:t>to visualize the holistic system solution</a:t>
            </a:r>
          </a:p>
          <a:p>
            <a:pPr lvl="1" eaLnBrk="1" hangingPunct="1"/>
            <a:r>
              <a:rPr lang="en-US" altLang="en-US" b="1" dirty="0"/>
              <a:t>Seeing the big picture</a:t>
            </a:r>
          </a:p>
          <a:p>
            <a:pPr lvl="1" eaLnBrk="1" hangingPunct="1"/>
            <a:r>
              <a:rPr lang="en-US" altLang="en-US" b="1" dirty="0"/>
              <a:t>Seeing how decisions will affect the system</a:t>
            </a:r>
          </a:p>
          <a:p>
            <a:pPr lvl="1" eaLnBrk="1" hangingPunct="1"/>
            <a:r>
              <a:rPr lang="en-US" altLang="en-US" b="1" dirty="0">
                <a:solidFill>
                  <a:srgbClr val="FF0000"/>
                </a:solidFill>
              </a:rPr>
              <a:t>Keep the system simple and management while maintaining completeness</a:t>
            </a:r>
          </a:p>
          <a:p>
            <a:pPr eaLnBrk="1" hangingPunct="1"/>
            <a:r>
              <a:rPr lang="en-US" altLang="en-US" dirty="0"/>
              <a:t>System analyst/architect role/responsibility</a:t>
            </a:r>
          </a:p>
          <a:p>
            <a:pPr lvl="1" eaLnBrk="1" hangingPunct="1"/>
            <a:endParaRPr lang="en-US" alt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25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253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2253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2253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2253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A813619-2EF2-A81E-540A-AC4E3ABED40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>
            <a:extLst>
              <a:ext uri="{FF2B5EF4-FFF2-40B4-BE49-F238E27FC236}">
                <a16:creationId xmlns:a16="http://schemas.microsoft.com/office/drawing/2014/main" id="{962DC2C0-1884-7191-57EC-765CF3D25B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dirty="0"/>
              <a:t>System Thinking</a:t>
            </a:r>
          </a:p>
        </p:txBody>
      </p:sp>
      <p:sp>
        <p:nvSpPr>
          <p:cNvPr id="22531" name="Content Placeholder 2">
            <a:extLst>
              <a:ext uri="{FF2B5EF4-FFF2-40B4-BE49-F238E27FC236}">
                <a16:creationId xmlns:a16="http://schemas.microsoft.com/office/drawing/2014/main" id="{A0BB5C9E-BE47-3D1A-B136-B14512BFDA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2959" y="1845734"/>
            <a:ext cx="7543801" cy="4326466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dirty="0"/>
              <a:t>Add a payment button</a:t>
            </a:r>
          </a:p>
          <a:p>
            <a:pPr lvl="1"/>
            <a:r>
              <a:rPr lang="en-US" altLang="en-US" dirty="0"/>
              <a:t>what to think about?</a:t>
            </a:r>
          </a:p>
          <a:p>
            <a:pPr lvl="2"/>
            <a:r>
              <a:rPr lang="en-US" altLang="en-US" sz="1800" dirty="0"/>
              <a:t>payment security</a:t>
            </a:r>
          </a:p>
          <a:p>
            <a:pPr lvl="2"/>
            <a:r>
              <a:rPr lang="en-US" altLang="en-US" sz="1800" dirty="0"/>
              <a:t>refunds</a:t>
            </a:r>
          </a:p>
          <a:p>
            <a:pPr lvl="2"/>
            <a:r>
              <a:rPr lang="en-US" altLang="en-US" sz="1800" dirty="0"/>
              <a:t>accounting integration</a:t>
            </a:r>
          </a:p>
          <a:p>
            <a:pPr lvl="2"/>
            <a:r>
              <a:rPr lang="en-US" altLang="en-US" sz="1800" dirty="0"/>
              <a:t>user flows</a:t>
            </a:r>
          </a:p>
          <a:p>
            <a:pPr lvl="2"/>
            <a:r>
              <a:rPr lang="en-US" altLang="en-US" sz="1800" dirty="0" err="1"/>
              <a:t>etc</a:t>
            </a:r>
            <a:endParaRPr lang="en-US" altLang="en-US" sz="1800" dirty="0"/>
          </a:p>
          <a:p>
            <a:pPr lvl="1" eaLnBrk="1" hangingPunct="1"/>
            <a:endParaRPr lang="en-US" altLang="en-US" sz="1600" dirty="0"/>
          </a:p>
        </p:txBody>
      </p:sp>
    </p:spTree>
    <p:extLst>
      <p:ext uri="{BB962C8B-B14F-4D97-AF65-F5344CB8AC3E}">
        <p14:creationId xmlns:p14="http://schemas.microsoft.com/office/powerpoint/2010/main" val="34231047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4B32804-EA39-2B10-7B3D-2A264E8C505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AF83AD0E-34F4-1DE9-5AB6-DDFADA3F281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dirty="0"/>
              <a:t>Understand Business Context</a:t>
            </a: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A9BC71C1-0757-6882-AB12-AEB9AEFD3609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22959" y="1845734"/>
            <a:ext cx="7543801" cy="4174066"/>
          </a:xfrm>
        </p:spPr>
        <p:txBody>
          <a:bodyPr>
            <a:normAutofit lnSpcReduction="10000"/>
          </a:bodyPr>
          <a:lstStyle/>
          <a:p>
            <a:pPr marL="0" indent="0" eaLnBrk="1" hangingPunct="1">
              <a:buNone/>
            </a:pPr>
            <a:r>
              <a:rPr lang="en-US" altLang="en-US" dirty="0"/>
              <a:t>Minimally:</a:t>
            </a:r>
          </a:p>
          <a:p>
            <a:pPr marL="749808" lvl="1" indent="-457200">
              <a:buFont typeface="+mj-lt"/>
              <a:buAutoNum type="arabicPeriod" startAt="3"/>
            </a:pPr>
            <a:r>
              <a:rPr lang="en-US" altLang="en-US" b="1" dirty="0"/>
              <a:t>Project priorities</a:t>
            </a:r>
          </a:p>
          <a:p>
            <a:pPr lvl="4"/>
            <a:r>
              <a:rPr lang="en-US" altLang="en-US" sz="1600" b="1" dirty="0"/>
              <a:t>Drivers</a:t>
            </a:r>
            <a:r>
              <a:rPr lang="en-US" altLang="en-US" sz="1600" dirty="0"/>
              <a:t>: significant success objectives; </a:t>
            </a:r>
          </a:p>
          <a:p>
            <a:pPr lvl="5"/>
            <a:r>
              <a:rPr lang="en-US" altLang="en-US" sz="1600" dirty="0"/>
              <a:t>e.g., profit margin</a:t>
            </a:r>
          </a:p>
          <a:p>
            <a:pPr lvl="6"/>
            <a:r>
              <a:rPr lang="en-US" altLang="en-US" sz="1600" dirty="0"/>
              <a:t>=&gt; system cost – primary concern</a:t>
            </a:r>
          </a:p>
          <a:p>
            <a:pPr lvl="4"/>
            <a:r>
              <a:rPr lang="en-US" altLang="en-US" sz="1600" b="1" dirty="0"/>
              <a:t>Constraints</a:t>
            </a:r>
            <a:r>
              <a:rPr lang="en-US" altLang="en-US" sz="1600" dirty="0"/>
              <a:t>: limiting factors</a:t>
            </a:r>
          </a:p>
          <a:p>
            <a:pPr lvl="5"/>
            <a:r>
              <a:rPr lang="en-US" altLang="en-US" sz="1600" dirty="0"/>
              <a:t>e.g., launch before Christmas</a:t>
            </a:r>
          </a:p>
          <a:p>
            <a:pPr lvl="6"/>
            <a:r>
              <a:rPr lang="en-US" altLang="en-US" sz="1600" dirty="0"/>
              <a:t>competitors, date-specific products</a:t>
            </a:r>
          </a:p>
          <a:p>
            <a:pPr lvl="6"/>
            <a:r>
              <a:rPr lang="en-US" altLang="en-US" sz="1600" dirty="0"/>
              <a:t>=&gt; non-negotiable =&gt; architecture should accommodate</a:t>
            </a:r>
          </a:p>
          <a:p>
            <a:pPr lvl="6"/>
            <a:r>
              <a:rPr lang="en-US" altLang="en-US" sz="1600" dirty="0"/>
              <a:t>=&gt; better architecture, but after Xmas? No</a:t>
            </a:r>
          </a:p>
          <a:p>
            <a:pPr lvl="4"/>
            <a:r>
              <a:rPr lang="en-US" altLang="en-US" sz="1600" b="1" dirty="0"/>
              <a:t>Degree of freedom</a:t>
            </a:r>
            <a:r>
              <a:rPr lang="en-US" altLang="en-US" sz="1600" dirty="0"/>
              <a:t>: factors that can </a:t>
            </a:r>
            <a:r>
              <a:rPr lang="en-US" altLang="en-US" sz="1600" b="1" dirty="0"/>
              <a:t>balance constraints and drivers</a:t>
            </a:r>
            <a:r>
              <a:rPr lang="en-US" altLang="en-US" sz="1600" dirty="0"/>
              <a:t>; </a:t>
            </a:r>
          </a:p>
          <a:p>
            <a:pPr lvl="5"/>
            <a:r>
              <a:rPr lang="en-US" altLang="en-US" sz="1600" dirty="0"/>
              <a:t>trade-off space (sacrifices)</a:t>
            </a:r>
          </a:p>
          <a:p>
            <a:pPr lvl="5"/>
            <a:r>
              <a:rPr lang="en-US" altLang="en-US" sz="1600" dirty="0"/>
              <a:t>e.g., time constraints =&gt; buy a service =&gt; cost is up</a:t>
            </a:r>
          </a:p>
          <a:p>
            <a:pPr lvl="5"/>
            <a:r>
              <a:rPr lang="en-US" altLang="en-US" sz="1600" dirty="0"/>
              <a:t>e.g., need iOS app =&gt; native or cross-platform – doesn’t matter</a:t>
            </a:r>
          </a:p>
        </p:txBody>
      </p:sp>
    </p:spTree>
    <p:extLst>
      <p:ext uri="{BB962C8B-B14F-4D97-AF65-F5344CB8AC3E}">
        <p14:creationId xmlns:p14="http://schemas.microsoft.com/office/powerpoint/2010/main" val="387927323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>
            <a:extLst>
              <a:ext uri="{FF2B5EF4-FFF2-40B4-BE49-F238E27FC236}">
                <a16:creationId xmlns:a16="http://schemas.microsoft.com/office/drawing/2014/main" id="{8FB1C261-9625-4326-86C1-FECA8CD6CE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/>
              <a:t>System Thinking (cont)</a:t>
            </a:r>
          </a:p>
        </p:txBody>
      </p:sp>
      <p:sp>
        <p:nvSpPr>
          <p:cNvPr id="27651" name="Content Placeholder 2">
            <a:extLst>
              <a:ext uri="{FF2B5EF4-FFF2-40B4-BE49-F238E27FC236}">
                <a16:creationId xmlns:a16="http://schemas.microsoft.com/office/drawing/2014/main" id="{761971D6-7808-460D-BAD7-46C9BA9FDC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5586" y="1737361"/>
            <a:ext cx="7940041" cy="4631266"/>
          </a:xfrm>
        </p:spPr>
        <p:txBody>
          <a:bodyPr>
            <a:normAutofit fontScale="92500" lnSpcReduction="10000"/>
          </a:bodyPr>
          <a:lstStyle/>
          <a:p>
            <a:pPr marL="0" indent="0" eaLnBrk="1" hangingPunct="1">
              <a:buFont typeface="Symbol" panose="05050102010706020507" pitchFamily="18" charset="2"/>
              <a:buNone/>
              <a:defRPr/>
            </a:pPr>
            <a:r>
              <a:rPr lang="en-US" altLang="en-US" dirty="0"/>
              <a:t>Why is system thinking important?</a:t>
            </a:r>
          </a:p>
          <a:p>
            <a:pPr lvl="1">
              <a:defRPr/>
            </a:pPr>
            <a:r>
              <a:rPr lang="en-US" altLang="en-US" sz="1900" dirty="0"/>
              <a:t>avoid missing requirements</a:t>
            </a:r>
          </a:p>
          <a:p>
            <a:pPr lvl="2">
              <a:defRPr/>
            </a:pPr>
            <a:r>
              <a:rPr lang="en-US" altLang="en-US" sz="1700" dirty="0"/>
              <a:t>need to see the whole system</a:t>
            </a:r>
          </a:p>
          <a:p>
            <a:pPr lvl="2">
              <a:defRPr/>
            </a:pPr>
            <a:r>
              <a:rPr lang="en-US" altLang="en-US" sz="1700" dirty="0"/>
              <a:t>e.g., designed ATM, forgot cash refill</a:t>
            </a:r>
          </a:p>
          <a:p>
            <a:pPr lvl="1">
              <a:defRPr/>
            </a:pPr>
            <a:r>
              <a:rPr lang="en-US" altLang="en-US" sz="1900" dirty="0"/>
              <a:t>stimulates innovative solutions thinking</a:t>
            </a:r>
          </a:p>
          <a:p>
            <a:pPr lvl="2">
              <a:defRPr/>
            </a:pPr>
            <a:r>
              <a:rPr lang="en-US" altLang="en-US" sz="1700" dirty="0"/>
              <a:t>need to see the whole system</a:t>
            </a:r>
          </a:p>
          <a:p>
            <a:pPr lvl="2">
              <a:defRPr/>
            </a:pPr>
            <a:r>
              <a:rPr lang="en-US" altLang="en-US" sz="1700" dirty="0"/>
              <a:t>reconstruct the system</a:t>
            </a:r>
          </a:p>
          <a:p>
            <a:pPr lvl="1">
              <a:defRPr/>
            </a:pPr>
            <a:r>
              <a:rPr lang="en-US" altLang="en-US" sz="2100" dirty="0"/>
              <a:t>extensible system architecture</a:t>
            </a:r>
          </a:p>
          <a:p>
            <a:pPr lvl="2">
              <a:defRPr/>
            </a:pPr>
            <a:r>
              <a:rPr lang="en-US" altLang="en-US" sz="1700" dirty="0"/>
              <a:t>scale without redesign</a:t>
            </a:r>
          </a:p>
          <a:p>
            <a:pPr lvl="2">
              <a:defRPr/>
            </a:pPr>
            <a:r>
              <a:rPr lang="en-US" altLang="en-US" sz="1700" dirty="0"/>
              <a:t>need to see the future system</a:t>
            </a:r>
          </a:p>
          <a:p>
            <a:pPr lvl="1">
              <a:defRPr/>
            </a:pPr>
            <a:r>
              <a:rPr lang="en-US" altLang="en-US" sz="2300" dirty="0"/>
              <a:t>scales and structures project scope planning</a:t>
            </a:r>
          </a:p>
          <a:p>
            <a:pPr lvl="2">
              <a:defRPr/>
            </a:pPr>
            <a:r>
              <a:rPr lang="en-US" altLang="en-US" sz="1700" dirty="0"/>
              <a:t>break down into pieces</a:t>
            </a:r>
          </a:p>
          <a:p>
            <a:pPr lvl="2">
              <a:defRPr/>
            </a:pPr>
            <a:r>
              <a:rPr lang="en-US" altLang="en-US" sz="1700" dirty="0"/>
              <a:t>need to understand dependencies</a:t>
            </a:r>
          </a:p>
          <a:p>
            <a:pPr lvl="1">
              <a:defRPr/>
            </a:pPr>
            <a:r>
              <a:rPr lang="en-US" altLang="en-US" sz="2300" dirty="0"/>
              <a:t>add value to the user and businesses</a:t>
            </a:r>
          </a:p>
          <a:p>
            <a:pPr lvl="2">
              <a:defRPr/>
            </a:pPr>
            <a:r>
              <a:rPr lang="en-US" sz="1700" dirty="0"/>
              <a:t>the whole is greater than the sum of the parts</a:t>
            </a:r>
          </a:p>
          <a:p>
            <a:pPr lvl="2">
              <a:defRPr/>
            </a:pPr>
            <a:r>
              <a:rPr lang="en-US" sz="1700" dirty="0"/>
              <a:t>e.g., everything is cross-integrated, no duplications in data</a:t>
            </a:r>
          </a:p>
          <a:p>
            <a:pPr lvl="1" eaLnBrk="1" hangingPunct="1">
              <a:defRPr/>
            </a:pPr>
            <a:endParaRPr lang="en-US" altLang="en-US" sz="2000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94801465-C4C4-4181-B6C8-5817CA346D24}"/>
              </a:ext>
            </a:extLst>
          </p:cNvPr>
          <p:cNvSpPr txBox="1">
            <a:spLocks noChangeArrowheads="1"/>
          </p:cNvSpPr>
          <p:nvPr/>
        </p:nvSpPr>
        <p:spPr>
          <a:xfrm>
            <a:off x="990600" y="788410"/>
            <a:ext cx="5772150" cy="434975"/>
          </a:xfrm>
          <a:prstGeom prst="rect">
            <a:avLst/>
          </a:prstGeom>
        </p:spPr>
        <p:txBody>
          <a:bodyPr/>
          <a:lstStyle/>
          <a:p>
            <a:pPr defTabSz="841375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600" b="1" kern="0" dirty="0">
                <a:solidFill>
                  <a:srgbClr val="00447F"/>
                </a:solidFill>
                <a:latin typeface="+mj-lt"/>
                <a:ea typeface="+mj-ea"/>
                <a:cs typeface="+mj-cs"/>
              </a:rPr>
              <a:t>Establish the System Boundaries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B2E9A64F-D84D-40E4-B39B-AC38442D475A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295400"/>
            <a:ext cx="7112000" cy="4122738"/>
          </a:xfrm>
          <a:prstGeom prst="rect">
            <a:avLst/>
          </a:prstGeom>
        </p:spPr>
        <p:txBody>
          <a:bodyPr/>
          <a:lstStyle/>
          <a:p>
            <a:pPr marL="420688" indent="-420688" defTabSz="841375" eaLnBrk="1" fontAlgn="auto" hangingPunct="1">
              <a:lnSpc>
                <a:spcPct val="90000"/>
              </a:lnSpc>
              <a:spcBef>
                <a:spcPct val="30000"/>
              </a:spcBef>
              <a:spcAft>
                <a:spcPts val="0"/>
              </a:spcAft>
              <a:buClr>
                <a:srgbClr val="00447F"/>
              </a:buClr>
              <a:buSzPct val="100000"/>
              <a:buFont typeface="Symbol" pitchFamily="18" charset="2"/>
              <a:buChar char="·"/>
              <a:defRPr/>
            </a:pPr>
            <a:r>
              <a:rPr lang="en-US" sz="2400" kern="0" dirty="0">
                <a:latin typeface="+mn-lt"/>
                <a:cs typeface="+mn-cs"/>
              </a:rPr>
              <a:t>Scope and scale</a:t>
            </a:r>
          </a:p>
          <a:p>
            <a:pPr marL="893763" lvl="1" indent="-358775" defTabSz="841375" eaLnBrk="1" fontAlgn="auto" hangingPunct="1">
              <a:lnSpc>
                <a:spcPct val="90000"/>
              </a:lnSpc>
              <a:spcBef>
                <a:spcPct val="30000"/>
              </a:spcBef>
              <a:spcAft>
                <a:spcPts val="0"/>
              </a:spcAft>
              <a:buClr>
                <a:srgbClr val="00447F"/>
              </a:buClr>
              <a:buSzPct val="100000"/>
              <a:buFont typeface="Symbol" pitchFamily="18" charset="2"/>
              <a:buChar char="-"/>
              <a:defRPr/>
            </a:pPr>
            <a:r>
              <a:rPr lang="en-US" sz="2100" kern="0" dirty="0">
                <a:latin typeface="+mn-lt"/>
                <a:cs typeface="+mn-cs"/>
              </a:rPr>
              <a:t>What the system is</a:t>
            </a:r>
          </a:p>
          <a:p>
            <a:pPr marL="893763" lvl="1" indent="-358775" defTabSz="841375" eaLnBrk="1" fontAlgn="auto" hangingPunct="1">
              <a:lnSpc>
                <a:spcPct val="90000"/>
              </a:lnSpc>
              <a:spcBef>
                <a:spcPct val="30000"/>
              </a:spcBef>
              <a:spcAft>
                <a:spcPts val="0"/>
              </a:spcAft>
              <a:buClr>
                <a:srgbClr val="00447F"/>
              </a:buClr>
              <a:buSzPct val="100000"/>
              <a:buFont typeface="Symbol" pitchFamily="18" charset="2"/>
              <a:buChar char="-"/>
              <a:defRPr/>
            </a:pPr>
            <a:r>
              <a:rPr lang="en-US" sz="2100" kern="0" dirty="0">
                <a:latin typeface="+mn-lt"/>
                <a:cs typeface="+mn-cs"/>
              </a:rPr>
              <a:t>What the system is not</a:t>
            </a:r>
          </a:p>
          <a:p>
            <a:pPr marL="1350963" lvl="2" indent="-358775" defTabSz="841375" eaLnBrk="1" fontAlgn="auto" hangingPunct="1">
              <a:lnSpc>
                <a:spcPct val="90000"/>
              </a:lnSpc>
              <a:spcBef>
                <a:spcPct val="30000"/>
              </a:spcBef>
              <a:spcAft>
                <a:spcPts val="0"/>
              </a:spcAft>
              <a:buClr>
                <a:srgbClr val="00447F"/>
              </a:buClr>
              <a:buSzPct val="100000"/>
              <a:buFont typeface="Symbol" pitchFamily="18" charset="2"/>
              <a:buChar char="-"/>
              <a:defRPr/>
            </a:pPr>
            <a:r>
              <a:rPr lang="en-US" sz="1600" kern="0" dirty="0">
                <a:latin typeface="+mn-lt"/>
                <a:cs typeface="+mn-cs"/>
              </a:rPr>
              <a:t>write down to avoid implications</a:t>
            </a:r>
          </a:p>
          <a:p>
            <a:pPr marL="1350963" lvl="2" indent="-358775" defTabSz="841375" eaLnBrk="1" fontAlgn="auto" hangingPunct="1">
              <a:lnSpc>
                <a:spcPct val="90000"/>
              </a:lnSpc>
              <a:spcBef>
                <a:spcPct val="30000"/>
              </a:spcBef>
              <a:spcAft>
                <a:spcPts val="0"/>
              </a:spcAft>
              <a:buClr>
                <a:srgbClr val="00447F"/>
              </a:buClr>
              <a:buSzPct val="100000"/>
              <a:buFont typeface="Symbol" pitchFamily="18" charset="2"/>
              <a:buChar char="-"/>
              <a:defRPr/>
            </a:pPr>
            <a:r>
              <a:rPr lang="en-US" sz="1600" kern="0" dirty="0">
                <a:latin typeface="+mn-lt"/>
                <a:cs typeface="+mn-cs"/>
              </a:rPr>
              <a:t>food delivery – not fraud detection</a:t>
            </a:r>
          </a:p>
          <a:p>
            <a:pPr marL="893763" lvl="1" indent="-358775" defTabSz="841375" eaLnBrk="1" fontAlgn="auto" hangingPunct="1">
              <a:lnSpc>
                <a:spcPct val="90000"/>
              </a:lnSpc>
              <a:spcBef>
                <a:spcPct val="30000"/>
              </a:spcBef>
              <a:spcAft>
                <a:spcPts val="0"/>
              </a:spcAft>
              <a:buClr>
                <a:srgbClr val="00447F"/>
              </a:buClr>
              <a:buSzPct val="100000"/>
              <a:buFont typeface="Symbol" pitchFamily="18" charset="2"/>
              <a:buChar char="-"/>
              <a:defRPr/>
            </a:pPr>
            <a:r>
              <a:rPr lang="en-US" sz="2100" b="1" kern="0" dirty="0">
                <a:latin typeface="+mn-lt"/>
                <a:cs typeface="+mn-cs"/>
              </a:rPr>
              <a:t>Draw a circle around the problem</a:t>
            </a:r>
          </a:p>
          <a:p>
            <a:pPr marL="420688" indent="-420688" defTabSz="841375" eaLnBrk="1" fontAlgn="auto" hangingPunct="1">
              <a:lnSpc>
                <a:spcPct val="90000"/>
              </a:lnSpc>
              <a:spcBef>
                <a:spcPct val="30000"/>
              </a:spcBef>
              <a:spcAft>
                <a:spcPts val="0"/>
              </a:spcAft>
              <a:buClr>
                <a:srgbClr val="00447F"/>
              </a:buClr>
              <a:buSzPct val="100000"/>
              <a:buFont typeface="Symbol" pitchFamily="18" charset="2"/>
              <a:buChar char="·"/>
              <a:defRPr/>
            </a:pPr>
            <a:r>
              <a:rPr lang="en-US" sz="2400" kern="0" dirty="0">
                <a:latin typeface="+mn-lt"/>
                <a:cs typeface="+mn-cs"/>
              </a:rPr>
              <a:t>Constraints</a:t>
            </a:r>
          </a:p>
          <a:p>
            <a:pPr marL="893763" lvl="1" indent="-358775" defTabSz="841375" eaLnBrk="1" fontAlgn="auto" hangingPunct="1">
              <a:lnSpc>
                <a:spcPct val="90000"/>
              </a:lnSpc>
              <a:spcBef>
                <a:spcPct val="30000"/>
              </a:spcBef>
              <a:spcAft>
                <a:spcPts val="0"/>
              </a:spcAft>
              <a:buClr>
                <a:srgbClr val="00447F"/>
              </a:buClr>
              <a:buSzPct val="100000"/>
              <a:buFont typeface="Symbol" pitchFamily="18" charset="2"/>
              <a:buChar char="-"/>
              <a:defRPr/>
            </a:pPr>
            <a:r>
              <a:rPr lang="en-US" sz="2100" kern="0" dirty="0">
                <a:latin typeface="+mn-lt"/>
                <a:cs typeface="+mn-cs"/>
              </a:rPr>
              <a:t>Environment – </a:t>
            </a:r>
            <a:r>
              <a:rPr lang="en-US" kern="0" dirty="0">
                <a:latin typeface="+mn-lt"/>
                <a:cs typeface="+mn-cs"/>
              </a:rPr>
              <a:t>healthcare -&gt; HIPAA</a:t>
            </a:r>
          </a:p>
          <a:p>
            <a:pPr marL="893763" lvl="1" indent="-358775" defTabSz="841375" eaLnBrk="1" fontAlgn="auto" hangingPunct="1">
              <a:lnSpc>
                <a:spcPct val="90000"/>
              </a:lnSpc>
              <a:spcBef>
                <a:spcPct val="30000"/>
              </a:spcBef>
              <a:spcAft>
                <a:spcPts val="0"/>
              </a:spcAft>
              <a:buClr>
                <a:srgbClr val="00447F"/>
              </a:buClr>
              <a:buSzPct val="100000"/>
              <a:buFont typeface="Symbol" pitchFamily="18" charset="2"/>
              <a:buChar char="-"/>
              <a:defRPr/>
            </a:pPr>
            <a:r>
              <a:rPr lang="en-US" sz="2100" kern="0" dirty="0">
                <a:latin typeface="+mn-lt"/>
                <a:cs typeface="+mn-cs"/>
              </a:rPr>
              <a:t>Budget - </a:t>
            </a:r>
            <a:r>
              <a:rPr lang="en-US" kern="0" dirty="0">
                <a:latin typeface="+mn-lt"/>
                <a:cs typeface="+mn-cs"/>
              </a:rPr>
              <a:t>$50k for MVP, GPU-cluster is out</a:t>
            </a:r>
          </a:p>
          <a:p>
            <a:pPr marL="893763" lvl="1" indent="-358775" defTabSz="841375" eaLnBrk="1" fontAlgn="auto" hangingPunct="1">
              <a:lnSpc>
                <a:spcPct val="90000"/>
              </a:lnSpc>
              <a:spcBef>
                <a:spcPct val="30000"/>
              </a:spcBef>
              <a:spcAft>
                <a:spcPts val="0"/>
              </a:spcAft>
              <a:buClr>
                <a:srgbClr val="00447F"/>
              </a:buClr>
              <a:buSzPct val="100000"/>
              <a:buFont typeface="Symbol" pitchFamily="18" charset="2"/>
              <a:buChar char="-"/>
              <a:defRPr/>
            </a:pPr>
            <a:r>
              <a:rPr lang="en-US" sz="2100" kern="0" dirty="0">
                <a:latin typeface="+mn-lt"/>
                <a:cs typeface="+mn-cs"/>
              </a:rPr>
              <a:t>Schedule – </a:t>
            </a:r>
            <a:r>
              <a:rPr lang="en-US" kern="0" dirty="0">
                <a:latin typeface="+mn-lt"/>
                <a:cs typeface="+mn-cs"/>
              </a:rPr>
              <a:t>Xmas or never</a:t>
            </a:r>
          </a:p>
          <a:p>
            <a:pPr marL="893763" lvl="1" indent="-358775" defTabSz="841375" eaLnBrk="1" fontAlgn="auto" hangingPunct="1">
              <a:lnSpc>
                <a:spcPct val="90000"/>
              </a:lnSpc>
              <a:spcBef>
                <a:spcPct val="30000"/>
              </a:spcBef>
              <a:spcAft>
                <a:spcPts val="0"/>
              </a:spcAft>
              <a:buClr>
                <a:srgbClr val="00447F"/>
              </a:buClr>
              <a:buSzPct val="100000"/>
              <a:buFont typeface="Symbol" pitchFamily="18" charset="2"/>
              <a:buChar char="-"/>
              <a:defRPr/>
            </a:pPr>
            <a:r>
              <a:rPr lang="en-US" sz="2100" kern="0" dirty="0">
                <a:latin typeface="+mn-lt"/>
                <a:cs typeface="+mn-cs"/>
              </a:rPr>
              <a:t>Technology – </a:t>
            </a:r>
            <a:r>
              <a:rPr lang="en-US" kern="0" dirty="0" err="1">
                <a:latin typeface="+mn-lt"/>
                <a:cs typeface="+mn-cs"/>
              </a:rPr>
              <a:t>php</a:t>
            </a:r>
            <a:r>
              <a:rPr lang="en-US" kern="0" dirty="0">
                <a:latin typeface="+mn-lt"/>
                <a:cs typeface="+mn-cs"/>
              </a:rPr>
              <a:t>-hosting</a:t>
            </a:r>
            <a:endParaRPr lang="en-US" sz="2100" kern="0" dirty="0">
              <a:latin typeface="+mn-lt"/>
              <a:cs typeface="+mn-cs"/>
            </a:endParaRPr>
          </a:p>
          <a:p>
            <a:pPr marL="893763" lvl="1" indent="-358775" defTabSz="841375" eaLnBrk="1" fontAlgn="auto" hangingPunct="1">
              <a:lnSpc>
                <a:spcPct val="90000"/>
              </a:lnSpc>
              <a:spcBef>
                <a:spcPct val="30000"/>
              </a:spcBef>
              <a:spcAft>
                <a:spcPts val="0"/>
              </a:spcAft>
              <a:buClr>
                <a:srgbClr val="00447F"/>
              </a:buClr>
              <a:buSzPct val="100000"/>
              <a:buFont typeface="Symbol" pitchFamily="18" charset="2"/>
              <a:buChar char="-"/>
              <a:defRPr/>
            </a:pPr>
            <a:r>
              <a:rPr lang="en-US" sz="2100" kern="0" dirty="0">
                <a:latin typeface="+mn-lt"/>
                <a:cs typeface="+mn-cs"/>
              </a:rPr>
              <a:t>Politics – </a:t>
            </a:r>
            <a:r>
              <a:rPr lang="en-US" kern="0" dirty="0">
                <a:latin typeface="+mn-lt"/>
                <a:cs typeface="+mn-cs"/>
              </a:rPr>
              <a:t>have to please a stakeholder</a:t>
            </a:r>
            <a:endParaRPr lang="en-US" sz="2100" kern="0" dirty="0">
              <a:latin typeface="+mn-lt"/>
              <a:cs typeface="+mn-cs"/>
            </a:endParaRPr>
          </a:p>
          <a:p>
            <a:pPr marL="893763" lvl="1" indent="-358775" defTabSz="841375" eaLnBrk="1" fontAlgn="auto" hangingPunct="1">
              <a:lnSpc>
                <a:spcPct val="90000"/>
              </a:lnSpc>
              <a:spcBef>
                <a:spcPct val="30000"/>
              </a:spcBef>
              <a:spcAft>
                <a:spcPts val="0"/>
              </a:spcAft>
              <a:buClr>
                <a:srgbClr val="00447F"/>
              </a:buClr>
              <a:buSzPct val="100000"/>
              <a:buFont typeface="Symbol" pitchFamily="18" charset="2"/>
              <a:buChar char="-"/>
              <a:defRPr/>
            </a:pPr>
            <a:r>
              <a:rPr lang="en-US" sz="2100" kern="0" dirty="0">
                <a:latin typeface="+mn-lt"/>
                <a:cs typeface="+mn-cs"/>
              </a:rPr>
              <a:t>Legacy systems to integrate or replace</a:t>
            </a:r>
          </a:p>
        </p:txBody>
      </p:sp>
      <p:sp>
        <p:nvSpPr>
          <p:cNvPr id="4" name="Right Brace 3">
            <a:extLst>
              <a:ext uri="{FF2B5EF4-FFF2-40B4-BE49-F238E27FC236}">
                <a16:creationId xmlns:a16="http://schemas.microsoft.com/office/drawing/2014/main" id="{0895163A-5BDD-4DAE-9DEA-DA6BC7E2F983}"/>
              </a:ext>
            </a:extLst>
          </p:cNvPr>
          <p:cNvSpPr/>
          <p:nvPr/>
        </p:nvSpPr>
        <p:spPr>
          <a:xfrm>
            <a:off x="5207000" y="1573790"/>
            <a:ext cx="533400" cy="449580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82DE3E1-E6E1-47F3-9FEB-F0E347C3D301}"/>
              </a:ext>
            </a:extLst>
          </p:cNvPr>
          <p:cNvSpPr txBox="1"/>
          <p:nvPr/>
        </p:nvSpPr>
        <p:spPr>
          <a:xfrm>
            <a:off x="5638800" y="3498524"/>
            <a:ext cx="1371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Don’t boil the ocean!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CC555C2-E5B8-3773-E038-AF98F163106A}"/>
              </a:ext>
            </a:extLst>
          </p:cNvPr>
          <p:cNvSpPr txBox="1"/>
          <p:nvPr/>
        </p:nvSpPr>
        <p:spPr>
          <a:xfrm>
            <a:off x="6172200" y="1573790"/>
            <a:ext cx="2704587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If not: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scope creep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blame games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budget overrun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schedule overrun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A6220FF-B612-258B-A7E6-F8D0F32C7DB4}"/>
              </a:ext>
            </a:extLst>
          </p:cNvPr>
          <p:cNvSpPr txBox="1"/>
          <p:nvPr/>
        </p:nvSpPr>
        <p:spPr>
          <a:xfrm>
            <a:off x="5733845" y="4533846"/>
            <a:ext cx="3307316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FBI Virtual Case File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from “case tracking system”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to “everything”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massive budget overrun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cancelled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88660E28-DE2B-47A1-9A7D-3494BE26C4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Symbol" panose="05050102010706020507" pitchFamily="18" charset="2"/>
              <a:buChar char="·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Symbol" panose="05050102010706020507" pitchFamily="18" charset="2"/>
              <a:buChar char="-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Wingdings" panose="05000000000000000000" pitchFamily="2" charset="2"/>
              <a:buChar char="§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Char char="o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</p:txBody>
      </p:sp>
      <p:sp>
        <p:nvSpPr>
          <p:cNvPr id="20483" name="Rectangle 3">
            <a:extLst>
              <a:ext uri="{FF2B5EF4-FFF2-40B4-BE49-F238E27FC236}">
                <a16:creationId xmlns:a16="http://schemas.microsoft.com/office/drawing/2014/main" id="{885F14CC-5F90-43EE-8E19-854968CEF2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Symbol" panose="05050102010706020507" pitchFamily="18" charset="2"/>
              <a:buChar char="·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Symbol" panose="05050102010706020507" pitchFamily="18" charset="2"/>
              <a:buChar char="-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Wingdings" panose="05000000000000000000" pitchFamily="2" charset="2"/>
              <a:buChar char="§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Char char="o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4010DF1-2537-408C-9A27-F9A316E1E9A3}"/>
              </a:ext>
            </a:extLst>
          </p:cNvPr>
          <p:cNvSpPr txBox="1">
            <a:spLocks noChangeArrowheads="1"/>
          </p:cNvSpPr>
          <p:nvPr/>
        </p:nvSpPr>
        <p:spPr>
          <a:xfrm>
            <a:off x="1903413" y="381000"/>
            <a:ext cx="5716587" cy="431800"/>
          </a:xfrm>
          <a:prstGeom prst="rect">
            <a:avLst/>
          </a:prstGeom>
        </p:spPr>
        <p:txBody>
          <a:bodyPr/>
          <a:lstStyle/>
          <a:p>
            <a:pPr defTabSz="841375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600" b="1" kern="0" dirty="0">
                <a:solidFill>
                  <a:srgbClr val="00447F"/>
                </a:solidFill>
                <a:latin typeface="+mj-lt"/>
                <a:ea typeface="+mj-ea"/>
                <a:cs typeface="+mj-cs"/>
              </a:rPr>
              <a:t>Establish the System Boundaries</a:t>
            </a:r>
          </a:p>
        </p:txBody>
      </p:sp>
      <p:grpSp>
        <p:nvGrpSpPr>
          <p:cNvPr id="20485" name="Group 44">
            <a:extLst>
              <a:ext uri="{FF2B5EF4-FFF2-40B4-BE49-F238E27FC236}">
                <a16:creationId xmlns:a16="http://schemas.microsoft.com/office/drawing/2014/main" id="{D74C49DD-C02B-4E6C-A96C-15721877ACFF}"/>
              </a:ext>
            </a:extLst>
          </p:cNvPr>
          <p:cNvGrpSpPr>
            <a:grpSpLocks/>
          </p:cNvGrpSpPr>
          <p:nvPr/>
        </p:nvGrpSpPr>
        <p:grpSpPr bwMode="auto">
          <a:xfrm>
            <a:off x="304800" y="1658144"/>
            <a:ext cx="6054725" cy="3744912"/>
            <a:chOff x="1398588" y="990600"/>
            <a:chExt cx="5902030" cy="3992563"/>
          </a:xfrm>
        </p:grpSpPr>
        <p:sp>
          <p:nvSpPr>
            <p:cNvPr id="5" name="Rectangle 5">
              <a:extLst>
                <a:ext uri="{FF2B5EF4-FFF2-40B4-BE49-F238E27FC236}">
                  <a16:creationId xmlns:a16="http://schemas.microsoft.com/office/drawing/2014/main" id="{9B1EE92C-055E-4413-8B83-EEC186F02BC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775494" y="1002447"/>
              <a:ext cx="3525124" cy="59744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lIns="228600" tIns="0" rIns="228600" bIns="0">
              <a:spAutoFit/>
            </a:bodyPr>
            <a:lstStyle/>
            <a:p>
              <a:pPr eaLnBrk="1" fontAlgn="auto" hangingPunct="1">
                <a:lnSpc>
                  <a:spcPct val="90000"/>
                </a:lnSpc>
                <a:spcBef>
                  <a:spcPct val="30000"/>
                </a:spcBef>
                <a:spcAft>
                  <a:spcPts val="0"/>
                </a:spcAft>
                <a:buClr>
                  <a:srgbClr val="00447F"/>
                </a:buClr>
                <a:buSzPct val="100000"/>
                <a:buFont typeface="Symbol" pitchFamily="18" charset="2"/>
                <a:buNone/>
                <a:tabLst>
                  <a:tab pos="3429000" algn="l"/>
                </a:tabLst>
                <a:defRPr/>
              </a:pPr>
              <a:r>
                <a:rPr lang="en-US" sz="1900" kern="0" dirty="0">
                  <a:solidFill>
                    <a:srgbClr val="00447F"/>
                  </a:solidFill>
                  <a:latin typeface="+mn-lt"/>
                  <a:cs typeface="+mn-cs"/>
                </a:rPr>
                <a:t>Is voice mail an actor or part of the system?</a:t>
              </a:r>
            </a:p>
          </p:txBody>
        </p:sp>
        <p:sp>
          <p:nvSpPr>
            <p:cNvPr id="20487" name="Freeform 6">
              <a:extLst>
                <a:ext uri="{FF2B5EF4-FFF2-40B4-BE49-F238E27FC236}">
                  <a16:creationId xmlns:a16="http://schemas.microsoft.com/office/drawing/2014/main" id="{377FA891-E722-4ED3-AEF1-B53F16BAC33D}"/>
                </a:ext>
              </a:extLst>
            </p:cNvPr>
            <p:cNvSpPr>
              <a:spLocks/>
            </p:cNvSpPr>
            <p:nvPr/>
          </p:nvSpPr>
          <p:spPr bwMode="auto">
            <a:xfrm>
              <a:off x="2220913" y="1795463"/>
              <a:ext cx="3146425" cy="3187700"/>
            </a:xfrm>
            <a:custGeom>
              <a:avLst/>
              <a:gdLst>
                <a:gd name="T0" fmla="*/ 0 w 3121"/>
                <a:gd name="T1" fmla="*/ 2147483646 h 2233"/>
                <a:gd name="T2" fmla="*/ 2147483646 w 3121"/>
                <a:gd name="T3" fmla="*/ 2147483646 h 2233"/>
                <a:gd name="T4" fmla="*/ 2147483646 w 3121"/>
                <a:gd name="T5" fmla="*/ 2147483646 h 2233"/>
                <a:gd name="T6" fmla="*/ 2147483646 w 3121"/>
                <a:gd name="T7" fmla="*/ 2147483646 h 2233"/>
                <a:gd name="T8" fmla="*/ 2147483646 w 3121"/>
                <a:gd name="T9" fmla="*/ 2147483646 h 2233"/>
                <a:gd name="T10" fmla="*/ 2147483646 w 3121"/>
                <a:gd name="T11" fmla="*/ 2147483646 h 2233"/>
                <a:gd name="T12" fmla="*/ 2147483646 w 3121"/>
                <a:gd name="T13" fmla="*/ 2147483646 h 2233"/>
                <a:gd name="T14" fmla="*/ 2147483646 w 3121"/>
                <a:gd name="T15" fmla="*/ 2147483646 h 2233"/>
                <a:gd name="T16" fmla="*/ 2147483646 w 3121"/>
                <a:gd name="T17" fmla="*/ 2147483646 h 2233"/>
                <a:gd name="T18" fmla="*/ 2147483646 w 3121"/>
                <a:gd name="T19" fmla="*/ 0 h 2233"/>
                <a:gd name="T20" fmla="*/ 2147483646 w 3121"/>
                <a:gd name="T21" fmla="*/ 2147483646 h 2233"/>
                <a:gd name="T22" fmla="*/ 2147483646 w 3121"/>
                <a:gd name="T23" fmla="*/ 2147483646 h 2233"/>
                <a:gd name="T24" fmla="*/ 2147483646 w 3121"/>
                <a:gd name="T25" fmla="*/ 2147483646 h 2233"/>
                <a:gd name="T26" fmla="*/ 2147483646 w 3121"/>
                <a:gd name="T27" fmla="*/ 2147483646 h 2233"/>
                <a:gd name="T28" fmla="*/ 2147483646 w 3121"/>
                <a:gd name="T29" fmla="*/ 2147483646 h 2233"/>
                <a:gd name="T30" fmla="*/ 2147483646 w 3121"/>
                <a:gd name="T31" fmla="*/ 2147483646 h 2233"/>
                <a:gd name="T32" fmla="*/ 2147483646 w 3121"/>
                <a:gd name="T33" fmla="*/ 2147483646 h 2233"/>
                <a:gd name="T34" fmla="*/ 2147483646 w 3121"/>
                <a:gd name="T35" fmla="*/ 2147483646 h 2233"/>
                <a:gd name="T36" fmla="*/ 2147483646 w 3121"/>
                <a:gd name="T37" fmla="*/ 2147483646 h 2233"/>
                <a:gd name="T38" fmla="*/ 2147483646 w 3121"/>
                <a:gd name="T39" fmla="*/ 2147483646 h 2233"/>
                <a:gd name="T40" fmla="*/ 2147483646 w 3121"/>
                <a:gd name="T41" fmla="*/ 2147483646 h 2233"/>
                <a:gd name="T42" fmla="*/ 2147483646 w 3121"/>
                <a:gd name="T43" fmla="*/ 2147483646 h 2233"/>
                <a:gd name="T44" fmla="*/ 2147483646 w 3121"/>
                <a:gd name="T45" fmla="*/ 2147483646 h 2233"/>
                <a:gd name="T46" fmla="*/ 2147483646 w 3121"/>
                <a:gd name="T47" fmla="*/ 2147483646 h 2233"/>
                <a:gd name="T48" fmla="*/ 2147483646 w 3121"/>
                <a:gd name="T49" fmla="*/ 2147483646 h 2233"/>
                <a:gd name="T50" fmla="*/ 2147483646 w 3121"/>
                <a:gd name="T51" fmla="*/ 2147483646 h 2233"/>
                <a:gd name="T52" fmla="*/ 2147483646 w 3121"/>
                <a:gd name="T53" fmla="*/ 2147483646 h 2233"/>
                <a:gd name="T54" fmla="*/ 2147483646 w 3121"/>
                <a:gd name="T55" fmla="*/ 2147483646 h 2233"/>
                <a:gd name="T56" fmla="*/ 2147483646 w 3121"/>
                <a:gd name="T57" fmla="*/ 2147483646 h 2233"/>
                <a:gd name="T58" fmla="*/ 2147483646 w 3121"/>
                <a:gd name="T59" fmla="*/ 2147483646 h 2233"/>
                <a:gd name="T60" fmla="*/ 2147483646 w 3121"/>
                <a:gd name="T61" fmla="*/ 2147483646 h 2233"/>
                <a:gd name="T62" fmla="*/ 2147483646 w 3121"/>
                <a:gd name="T63" fmla="*/ 2147483646 h 2233"/>
                <a:gd name="T64" fmla="*/ 2147483646 w 3121"/>
                <a:gd name="T65" fmla="*/ 2147483646 h 2233"/>
                <a:gd name="T66" fmla="*/ 2147483646 w 3121"/>
                <a:gd name="T67" fmla="*/ 2147483646 h 2233"/>
                <a:gd name="T68" fmla="*/ 2147483646 w 3121"/>
                <a:gd name="T69" fmla="*/ 2147483646 h 2233"/>
                <a:gd name="T70" fmla="*/ 2147483646 w 3121"/>
                <a:gd name="T71" fmla="*/ 2147483646 h 2233"/>
                <a:gd name="T72" fmla="*/ 2147483646 w 3121"/>
                <a:gd name="T73" fmla="*/ 2147483646 h 2233"/>
                <a:gd name="T74" fmla="*/ 2147483646 w 3121"/>
                <a:gd name="T75" fmla="*/ 2147483646 h 2233"/>
                <a:gd name="T76" fmla="*/ 2147483646 w 3121"/>
                <a:gd name="T77" fmla="*/ 2147483646 h 2233"/>
                <a:gd name="T78" fmla="*/ 2147483646 w 3121"/>
                <a:gd name="T79" fmla="*/ 2147483646 h 2233"/>
                <a:gd name="T80" fmla="*/ 2147483646 w 3121"/>
                <a:gd name="T81" fmla="*/ 2147483646 h 2233"/>
                <a:gd name="T82" fmla="*/ 2147483646 w 3121"/>
                <a:gd name="T83" fmla="*/ 2147483646 h 2233"/>
                <a:gd name="T84" fmla="*/ 2147483646 w 3121"/>
                <a:gd name="T85" fmla="*/ 2147483646 h 2233"/>
                <a:gd name="T86" fmla="*/ 2147483646 w 3121"/>
                <a:gd name="T87" fmla="*/ 2147483646 h 2233"/>
                <a:gd name="T88" fmla="*/ 2147483646 w 3121"/>
                <a:gd name="T89" fmla="*/ 2147483646 h 2233"/>
                <a:gd name="T90" fmla="*/ 2147483646 w 3121"/>
                <a:gd name="T91" fmla="*/ 2147483646 h 2233"/>
                <a:gd name="T92" fmla="*/ 2147483646 w 3121"/>
                <a:gd name="T93" fmla="*/ 2147483646 h 2233"/>
                <a:gd name="T94" fmla="*/ 2147483646 w 3121"/>
                <a:gd name="T95" fmla="*/ 2147483646 h 2233"/>
                <a:gd name="T96" fmla="*/ 2147483646 w 3121"/>
                <a:gd name="T97" fmla="*/ 2147483646 h 2233"/>
                <a:gd name="T98" fmla="*/ 2147483646 w 3121"/>
                <a:gd name="T99" fmla="*/ 2147483646 h 2233"/>
                <a:gd name="T100" fmla="*/ 2147483646 w 3121"/>
                <a:gd name="T101" fmla="*/ 2147483646 h 2233"/>
                <a:gd name="T102" fmla="*/ 2147483646 w 3121"/>
                <a:gd name="T103" fmla="*/ 2147483646 h 2233"/>
                <a:gd name="T104" fmla="*/ 2147483646 w 3121"/>
                <a:gd name="T105" fmla="*/ 2147483646 h 2233"/>
                <a:gd name="T106" fmla="*/ 2147483646 w 3121"/>
                <a:gd name="T107" fmla="*/ 2147483646 h 2233"/>
                <a:gd name="T108" fmla="*/ 2147483646 w 3121"/>
                <a:gd name="T109" fmla="*/ 2147483646 h 2233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w 3121"/>
                <a:gd name="T166" fmla="*/ 0 h 2233"/>
                <a:gd name="T167" fmla="*/ 3121 w 3121"/>
                <a:gd name="T168" fmla="*/ 2233 h 2233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T165" t="T166" r="T167" b="T168"/>
              <a:pathLst>
                <a:path w="3121" h="2233">
                  <a:moveTo>
                    <a:pt x="0" y="595"/>
                  </a:moveTo>
                  <a:lnTo>
                    <a:pt x="0" y="574"/>
                  </a:lnTo>
                  <a:lnTo>
                    <a:pt x="0" y="553"/>
                  </a:lnTo>
                  <a:lnTo>
                    <a:pt x="0" y="532"/>
                  </a:lnTo>
                  <a:lnTo>
                    <a:pt x="0" y="511"/>
                  </a:lnTo>
                  <a:lnTo>
                    <a:pt x="0" y="490"/>
                  </a:lnTo>
                  <a:lnTo>
                    <a:pt x="11" y="469"/>
                  </a:lnTo>
                  <a:lnTo>
                    <a:pt x="22" y="448"/>
                  </a:lnTo>
                  <a:lnTo>
                    <a:pt x="22" y="428"/>
                  </a:lnTo>
                  <a:lnTo>
                    <a:pt x="45" y="407"/>
                  </a:lnTo>
                  <a:lnTo>
                    <a:pt x="57" y="386"/>
                  </a:lnTo>
                  <a:lnTo>
                    <a:pt x="69" y="365"/>
                  </a:lnTo>
                  <a:lnTo>
                    <a:pt x="91" y="344"/>
                  </a:lnTo>
                  <a:lnTo>
                    <a:pt x="125" y="334"/>
                  </a:lnTo>
                  <a:lnTo>
                    <a:pt x="125" y="313"/>
                  </a:lnTo>
                  <a:lnTo>
                    <a:pt x="125" y="282"/>
                  </a:lnTo>
                  <a:lnTo>
                    <a:pt x="137" y="261"/>
                  </a:lnTo>
                  <a:lnTo>
                    <a:pt x="171" y="250"/>
                  </a:lnTo>
                  <a:lnTo>
                    <a:pt x="182" y="219"/>
                  </a:lnTo>
                  <a:lnTo>
                    <a:pt x="206" y="209"/>
                  </a:lnTo>
                  <a:lnTo>
                    <a:pt x="228" y="209"/>
                  </a:lnTo>
                  <a:lnTo>
                    <a:pt x="251" y="209"/>
                  </a:lnTo>
                  <a:lnTo>
                    <a:pt x="285" y="209"/>
                  </a:lnTo>
                  <a:lnTo>
                    <a:pt x="308" y="209"/>
                  </a:lnTo>
                  <a:lnTo>
                    <a:pt x="343" y="209"/>
                  </a:lnTo>
                  <a:lnTo>
                    <a:pt x="365" y="188"/>
                  </a:lnTo>
                  <a:lnTo>
                    <a:pt x="457" y="146"/>
                  </a:lnTo>
                  <a:lnTo>
                    <a:pt x="560" y="104"/>
                  </a:lnTo>
                  <a:lnTo>
                    <a:pt x="582" y="104"/>
                  </a:lnTo>
                  <a:lnTo>
                    <a:pt x="605" y="83"/>
                  </a:lnTo>
                  <a:lnTo>
                    <a:pt x="628" y="83"/>
                  </a:lnTo>
                  <a:lnTo>
                    <a:pt x="651" y="83"/>
                  </a:lnTo>
                  <a:lnTo>
                    <a:pt x="685" y="83"/>
                  </a:lnTo>
                  <a:lnTo>
                    <a:pt x="709" y="73"/>
                  </a:lnTo>
                  <a:lnTo>
                    <a:pt x="731" y="73"/>
                  </a:lnTo>
                  <a:lnTo>
                    <a:pt x="754" y="73"/>
                  </a:lnTo>
                  <a:lnTo>
                    <a:pt x="799" y="73"/>
                  </a:lnTo>
                  <a:lnTo>
                    <a:pt x="822" y="73"/>
                  </a:lnTo>
                  <a:lnTo>
                    <a:pt x="856" y="63"/>
                  </a:lnTo>
                  <a:lnTo>
                    <a:pt x="879" y="63"/>
                  </a:lnTo>
                  <a:lnTo>
                    <a:pt x="948" y="63"/>
                  </a:lnTo>
                  <a:lnTo>
                    <a:pt x="1063" y="21"/>
                  </a:lnTo>
                  <a:lnTo>
                    <a:pt x="1177" y="21"/>
                  </a:lnTo>
                  <a:lnTo>
                    <a:pt x="1211" y="21"/>
                  </a:lnTo>
                  <a:lnTo>
                    <a:pt x="1234" y="21"/>
                  </a:lnTo>
                  <a:lnTo>
                    <a:pt x="1268" y="21"/>
                  </a:lnTo>
                  <a:lnTo>
                    <a:pt x="1291" y="21"/>
                  </a:lnTo>
                  <a:lnTo>
                    <a:pt x="1314" y="21"/>
                  </a:lnTo>
                  <a:lnTo>
                    <a:pt x="1349" y="21"/>
                  </a:lnTo>
                  <a:lnTo>
                    <a:pt x="1371" y="31"/>
                  </a:lnTo>
                  <a:lnTo>
                    <a:pt x="1406" y="31"/>
                  </a:lnTo>
                  <a:lnTo>
                    <a:pt x="1439" y="31"/>
                  </a:lnTo>
                  <a:lnTo>
                    <a:pt x="1462" y="31"/>
                  </a:lnTo>
                  <a:lnTo>
                    <a:pt x="1486" y="21"/>
                  </a:lnTo>
                  <a:lnTo>
                    <a:pt x="1508" y="10"/>
                  </a:lnTo>
                  <a:lnTo>
                    <a:pt x="1531" y="10"/>
                  </a:lnTo>
                  <a:lnTo>
                    <a:pt x="1565" y="10"/>
                  </a:lnTo>
                  <a:lnTo>
                    <a:pt x="1611" y="0"/>
                  </a:lnTo>
                  <a:lnTo>
                    <a:pt x="1657" y="0"/>
                  </a:lnTo>
                  <a:lnTo>
                    <a:pt x="1680" y="0"/>
                  </a:lnTo>
                  <a:lnTo>
                    <a:pt x="1713" y="0"/>
                  </a:lnTo>
                  <a:lnTo>
                    <a:pt x="1760" y="21"/>
                  </a:lnTo>
                  <a:lnTo>
                    <a:pt x="1794" y="21"/>
                  </a:lnTo>
                  <a:lnTo>
                    <a:pt x="1828" y="21"/>
                  </a:lnTo>
                  <a:lnTo>
                    <a:pt x="1851" y="21"/>
                  </a:lnTo>
                  <a:lnTo>
                    <a:pt x="1874" y="10"/>
                  </a:lnTo>
                  <a:lnTo>
                    <a:pt x="1908" y="31"/>
                  </a:lnTo>
                  <a:lnTo>
                    <a:pt x="1931" y="31"/>
                  </a:lnTo>
                  <a:lnTo>
                    <a:pt x="1954" y="52"/>
                  </a:lnTo>
                  <a:lnTo>
                    <a:pt x="1977" y="52"/>
                  </a:lnTo>
                  <a:lnTo>
                    <a:pt x="2263" y="83"/>
                  </a:lnTo>
                  <a:lnTo>
                    <a:pt x="2388" y="136"/>
                  </a:lnTo>
                  <a:lnTo>
                    <a:pt x="2434" y="136"/>
                  </a:lnTo>
                  <a:lnTo>
                    <a:pt x="2457" y="146"/>
                  </a:lnTo>
                  <a:lnTo>
                    <a:pt x="2491" y="146"/>
                  </a:lnTo>
                  <a:lnTo>
                    <a:pt x="2514" y="146"/>
                  </a:lnTo>
                  <a:lnTo>
                    <a:pt x="2525" y="167"/>
                  </a:lnTo>
                  <a:lnTo>
                    <a:pt x="2549" y="167"/>
                  </a:lnTo>
                  <a:lnTo>
                    <a:pt x="2571" y="167"/>
                  </a:lnTo>
                  <a:lnTo>
                    <a:pt x="2594" y="167"/>
                  </a:lnTo>
                  <a:lnTo>
                    <a:pt x="2617" y="167"/>
                  </a:lnTo>
                  <a:lnTo>
                    <a:pt x="2628" y="188"/>
                  </a:lnTo>
                  <a:lnTo>
                    <a:pt x="2651" y="188"/>
                  </a:lnTo>
                  <a:lnTo>
                    <a:pt x="2674" y="188"/>
                  </a:lnTo>
                  <a:lnTo>
                    <a:pt x="2696" y="188"/>
                  </a:lnTo>
                  <a:lnTo>
                    <a:pt x="2719" y="188"/>
                  </a:lnTo>
                  <a:lnTo>
                    <a:pt x="2743" y="188"/>
                  </a:lnTo>
                  <a:lnTo>
                    <a:pt x="2766" y="188"/>
                  </a:lnTo>
                  <a:lnTo>
                    <a:pt x="2799" y="198"/>
                  </a:lnTo>
                  <a:lnTo>
                    <a:pt x="2823" y="229"/>
                  </a:lnTo>
                  <a:lnTo>
                    <a:pt x="2845" y="229"/>
                  </a:lnTo>
                  <a:lnTo>
                    <a:pt x="2880" y="240"/>
                  </a:lnTo>
                  <a:lnTo>
                    <a:pt x="2891" y="261"/>
                  </a:lnTo>
                  <a:lnTo>
                    <a:pt x="2903" y="282"/>
                  </a:lnTo>
                  <a:lnTo>
                    <a:pt x="2903" y="302"/>
                  </a:lnTo>
                  <a:lnTo>
                    <a:pt x="2925" y="302"/>
                  </a:lnTo>
                  <a:lnTo>
                    <a:pt x="2948" y="334"/>
                  </a:lnTo>
                  <a:lnTo>
                    <a:pt x="2971" y="344"/>
                  </a:lnTo>
                  <a:lnTo>
                    <a:pt x="2994" y="344"/>
                  </a:lnTo>
                  <a:lnTo>
                    <a:pt x="3005" y="365"/>
                  </a:lnTo>
                  <a:lnTo>
                    <a:pt x="3005" y="396"/>
                  </a:lnTo>
                  <a:lnTo>
                    <a:pt x="3028" y="407"/>
                  </a:lnTo>
                  <a:lnTo>
                    <a:pt x="3050" y="407"/>
                  </a:lnTo>
                  <a:lnTo>
                    <a:pt x="3050" y="438"/>
                  </a:lnTo>
                  <a:lnTo>
                    <a:pt x="3050" y="459"/>
                  </a:lnTo>
                  <a:lnTo>
                    <a:pt x="3050" y="480"/>
                  </a:lnTo>
                  <a:lnTo>
                    <a:pt x="3050" y="501"/>
                  </a:lnTo>
                  <a:lnTo>
                    <a:pt x="3028" y="501"/>
                  </a:lnTo>
                  <a:lnTo>
                    <a:pt x="3050" y="521"/>
                  </a:lnTo>
                  <a:lnTo>
                    <a:pt x="3050" y="542"/>
                  </a:lnTo>
                  <a:lnTo>
                    <a:pt x="3050" y="574"/>
                  </a:lnTo>
                  <a:lnTo>
                    <a:pt x="3062" y="605"/>
                  </a:lnTo>
                  <a:lnTo>
                    <a:pt x="3062" y="636"/>
                  </a:lnTo>
                  <a:lnTo>
                    <a:pt x="3062" y="657"/>
                  </a:lnTo>
                  <a:lnTo>
                    <a:pt x="3062" y="678"/>
                  </a:lnTo>
                  <a:lnTo>
                    <a:pt x="3062" y="699"/>
                  </a:lnTo>
                  <a:lnTo>
                    <a:pt x="3062" y="720"/>
                  </a:lnTo>
                  <a:lnTo>
                    <a:pt x="3062" y="741"/>
                  </a:lnTo>
                  <a:lnTo>
                    <a:pt x="3074" y="761"/>
                  </a:lnTo>
                  <a:lnTo>
                    <a:pt x="3097" y="814"/>
                  </a:lnTo>
                  <a:lnTo>
                    <a:pt x="3097" y="845"/>
                  </a:lnTo>
                  <a:lnTo>
                    <a:pt x="3097" y="866"/>
                  </a:lnTo>
                  <a:lnTo>
                    <a:pt x="3097" y="887"/>
                  </a:lnTo>
                  <a:lnTo>
                    <a:pt x="3097" y="907"/>
                  </a:lnTo>
                  <a:lnTo>
                    <a:pt x="3097" y="939"/>
                  </a:lnTo>
                  <a:lnTo>
                    <a:pt x="3097" y="960"/>
                  </a:lnTo>
                  <a:lnTo>
                    <a:pt x="3097" y="980"/>
                  </a:lnTo>
                  <a:lnTo>
                    <a:pt x="3097" y="1012"/>
                  </a:lnTo>
                  <a:lnTo>
                    <a:pt x="3120" y="1012"/>
                  </a:lnTo>
                  <a:lnTo>
                    <a:pt x="3120" y="1033"/>
                  </a:lnTo>
                  <a:lnTo>
                    <a:pt x="3120" y="1074"/>
                  </a:lnTo>
                  <a:lnTo>
                    <a:pt x="3120" y="1095"/>
                  </a:lnTo>
                  <a:lnTo>
                    <a:pt x="3120" y="1116"/>
                  </a:lnTo>
                  <a:lnTo>
                    <a:pt x="3097" y="1116"/>
                  </a:lnTo>
                  <a:lnTo>
                    <a:pt x="3085" y="1147"/>
                  </a:lnTo>
                  <a:lnTo>
                    <a:pt x="3062" y="1189"/>
                  </a:lnTo>
                  <a:lnTo>
                    <a:pt x="3062" y="1210"/>
                  </a:lnTo>
                  <a:lnTo>
                    <a:pt x="3062" y="1231"/>
                  </a:lnTo>
                  <a:lnTo>
                    <a:pt x="3062" y="1262"/>
                  </a:lnTo>
                  <a:lnTo>
                    <a:pt x="3085" y="1293"/>
                  </a:lnTo>
                  <a:lnTo>
                    <a:pt x="3085" y="1325"/>
                  </a:lnTo>
                  <a:lnTo>
                    <a:pt x="3085" y="1345"/>
                  </a:lnTo>
                  <a:lnTo>
                    <a:pt x="3085" y="1366"/>
                  </a:lnTo>
                  <a:lnTo>
                    <a:pt x="3085" y="1387"/>
                  </a:lnTo>
                  <a:lnTo>
                    <a:pt x="3085" y="1408"/>
                  </a:lnTo>
                  <a:lnTo>
                    <a:pt x="3085" y="1429"/>
                  </a:lnTo>
                  <a:lnTo>
                    <a:pt x="3085" y="1450"/>
                  </a:lnTo>
                  <a:lnTo>
                    <a:pt x="3085" y="1471"/>
                  </a:lnTo>
                  <a:lnTo>
                    <a:pt x="3085" y="1512"/>
                  </a:lnTo>
                  <a:lnTo>
                    <a:pt x="3085" y="1533"/>
                  </a:lnTo>
                  <a:lnTo>
                    <a:pt x="3097" y="1554"/>
                  </a:lnTo>
                  <a:lnTo>
                    <a:pt x="3097" y="1575"/>
                  </a:lnTo>
                  <a:lnTo>
                    <a:pt x="3085" y="1596"/>
                  </a:lnTo>
                  <a:lnTo>
                    <a:pt x="3085" y="1617"/>
                  </a:lnTo>
                  <a:lnTo>
                    <a:pt x="3085" y="1648"/>
                  </a:lnTo>
                  <a:lnTo>
                    <a:pt x="3085" y="1669"/>
                  </a:lnTo>
                  <a:lnTo>
                    <a:pt x="3074" y="1690"/>
                  </a:lnTo>
                  <a:lnTo>
                    <a:pt x="3074" y="1711"/>
                  </a:lnTo>
                  <a:lnTo>
                    <a:pt x="3074" y="1731"/>
                  </a:lnTo>
                  <a:lnTo>
                    <a:pt x="3074" y="1752"/>
                  </a:lnTo>
                  <a:lnTo>
                    <a:pt x="3062" y="1784"/>
                  </a:lnTo>
                  <a:lnTo>
                    <a:pt x="3040" y="1784"/>
                  </a:lnTo>
                  <a:lnTo>
                    <a:pt x="3040" y="1804"/>
                  </a:lnTo>
                  <a:lnTo>
                    <a:pt x="3028" y="1825"/>
                  </a:lnTo>
                  <a:lnTo>
                    <a:pt x="3028" y="1846"/>
                  </a:lnTo>
                  <a:lnTo>
                    <a:pt x="3005" y="1857"/>
                  </a:lnTo>
                  <a:lnTo>
                    <a:pt x="2994" y="1877"/>
                  </a:lnTo>
                  <a:lnTo>
                    <a:pt x="2971" y="1888"/>
                  </a:lnTo>
                  <a:lnTo>
                    <a:pt x="2960" y="1909"/>
                  </a:lnTo>
                  <a:lnTo>
                    <a:pt x="2948" y="1930"/>
                  </a:lnTo>
                  <a:lnTo>
                    <a:pt x="2937" y="1950"/>
                  </a:lnTo>
                  <a:lnTo>
                    <a:pt x="2903" y="1950"/>
                  </a:lnTo>
                  <a:lnTo>
                    <a:pt x="2880" y="1971"/>
                  </a:lnTo>
                  <a:lnTo>
                    <a:pt x="2856" y="1971"/>
                  </a:lnTo>
                  <a:lnTo>
                    <a:pt x="2834" y="1971"/>
                  </a:lnTo>
                  <a:lnTo>
                    <a:pt x="2811" y="1982"/>
                  </a:lnTo>
                  <a:lnTo>
                    <a:pt x="2788" y="1992"/>
                  </a:lnTo>
                  <a:lnTo>
                    <a:pt x="2766" y="2013"/>
                  </a:lnTo>
                  <a:lnTo>
                    <a:pt x="2731" y="2044"/>
                  </a:lnTo>
                  <a:lnTo>
                    <a:pt x="2708" y="2044"/>
                  </a:lnTo>
                  <a:lnTo>
                    <a:pt x="2686" y="2065"/>
                  </a:lnTo>
                  <a:lnTo>
                    <a:pt x="2662" y="2076"/>
                  </a:lnTo>
                  <a:lnTo>
                    <a:pt x="2639" y="2065"/>
                  </a:lnTo>
                  <a:lnTo>
                    <a:pt x="2617" y="2076"/>
                  </a:lnTo>
                  <a:lnTo>
                    <a:pt x="2594" y="2076"/>
                  </a:lnTo>
                  <a:lnTo>
                    <a:pt x="2549" y="2076"/>
                  </a:lnTo>
                  <a:lnTo>
                    <a:pt x="2525" y="2076"/>
                  </a:lnTo>
                  <a:lnTo>
                    <a:pt x="2491" y="2076"/>
                  </a:lnTo>
                  <a:lnTo>
                    <a:pt x="2468" y="2086"/>
                  </a:lnTo>
                  <a:lnTo>
                    <a:pt x="2445" y="2086"/>
                  </a:lnTo>
                  <a:lnTo>
                    <a:pt x="2422" y="2086"/>
                  </a:lnTo>
                  <a:lnTo>
                    <a:pt x="2388" y="2107"/>
                  </a:lnTo>
                  <a:lnTo>
                    <a:pt x="2365" y="2117"/>
                  </a:lnTo>
                  <a:lnTo>
                    <a:pt x="2342" y="2117"/>
                  </a:lnTo>
                  <a:lnTo>
                    <a:pt x="2320" y="2096"/>
                  </a:lnTo>
                  <a:lnTo>
                    <a:pt x="2297" y="2096"/>
                  </a:lnTo>
                  <a:lnTo>
                    <a:pt x="2273" y="2117"/>
                  </a:lnTo>
                  <a:lnTo>
                    <a:pt x="2251" y="2117"/>
                  </a:lnTo>
                  <a:lnTo>
                    <a:pt x="2228" y="2117"/>
                  </a:lnTo>
                  <a:lnTo>
                    <a:pt x="2205" y="2117"/>
                  </a:lnTo>
                  <a:lnTo>
                    <a:pt x="2171" y="2117"/>
                  </a:lnTo>
                  <a:lnTo>
                    <a:pt x="2148" y="2128"/>
                  </a:lnTo>
                  <a:lnTo>
                    <a:pt x="2114" y="2128"/>
                  </a:lnTo>
                  <a:lnTo>
                    <a:pt x="2091" y="2128"/>
                  </a:lnTo>
                  <a:lnTo>
                    <a:pt x="2068" y="2138"/>
                  </a:lnTo>
                  <a:lnTo>
                    <a:pt x="2046" y="2138"/>
                  </a:lnTo>
                  <a:lnTo>
                    <a:pt x="2022" y="2149"/>
                  </a:lnTo>
                  <a:lnTo>
                    <a:pt x="1999" y="2149"/>
                  </a:lnTo>
                  <a:lnTo>
                    <a:pt x="1977" y="2159"/>
                  </a:lnTo>
                  <a:lnTo>
                    <a:pt x="1954" y="2159"/>
                  </a:lnTo>
                  <a:lnTo>
                    <a:pt x="1931" y="2169"/>
                  </a:lnTo>
                  <a:lnTo>
                    <a:pt x="1908" y="2180"/>
                  </a:lnTo>
                  <a:lnTo>
                    <a:pt x="1874" y="2190"/>
                  </a:lnTo>
                  <a:lnTo>
                    <a:pt x="1851" y="2180"/>
                  </a:lnTo>
                  <a:lnTo>
                    <a:pt x="1805" y="2180"/>
                  </a:lnTo>
                  <a:lnTo>
                    <a:pt x="1782" y="2190"/>
                  </a:lnTo>
                  <a:lnTo>
                    <a:pt x="1760" y="2190"/>
                  </a:lnTo>
                  <a:lnTo>
                    <a:pt x="1737" y="2190"/>
                  </a:lnTo>
                  <a:lnTo>
                    <a:pt x="1702" y="2190"/>
                  </a:lnTo>
                  <a:lnTo>
                    <a:pt x="1680" y="2190"/>
                  </a:lnTo>
                  <a:lnTo>
                    <a:pt x="1645" y="2201"/>
                  </a:lnTo>
                  <a:lnTo>
                    <a:pt x="1623" y="2201"/>
                  </a:lnTo>
                  <a:lnTo>
                    <a:pt x="1600" y="2201"/>
                  </a:lnTo>
                  <a:lnTo>
                    <a:pt x="1543" y="2201"/>
                  </a:lnTo>
                  <a:lnTo>
                    <a:pt x="1486" y="2232"/>
                  </a:lnTo>
                  <a:lnTo>
                    <a:pt x="1462" y="2232"/>
                  </a:lnTo>
                  <a:lnTo>
                    <a:pt x="1451" y="2211"/>
                  </a:lnTo>
                  <a:lnTo>
                    <a:pt x="1428" y="2211"/>
                  </a:lnTo>
                  <a:lnTo>
                    <a:pt x="1394" y="2211"/>
                  </a:lnTo>
                  <a:lnTo>
                    <a:pt x="1371" y="2211"/>
                  </a:lnTo>
                  <a:lnTo>
                    <a:pt x="1337" y="2211"/>
                  </a:lnTo>
                  <a:lnTo>
                    <a:pt x="1314" y="2211"/>
                  </a:lnTo>
                  <a:lnTo>
                    <a:pt x="1291" y="2211"/>
                  </a:lnTo>
                  <a:lnTo>
                    <a:pt x="1268" y="2211"/>
                  </a:lnTo>
                  <a:lnTo>
                    <a:pt x="1257" y="2190"/>
                  </a:lnTo>
                  <a:lnTo>
                    <a:pt x="1234" y="2190"/>
                  </a:lnTo>
                  <a:lnTo>
                    <a:pt x="1200" y="2180"/>
                  </a:lnTo>
                  <a:lnTo>
                    <a:pt x="1177" y="2180"/>
                  </a:lnTo>
                  <a:lnTo>
                    <a:pt x="1142" y="2180"/>
                  </a:lnTo>
                  <a:lnTo>
                    <a:pt x="1085" y="2180"/>
                  </a:lnTo>
                  <a:lnTo>
                    <a:pt x="1063" y="2180"/>
                  </a:lnTo>
                  <a:lnTo>
                    <a:pt x="1040" y="2180"/>
                  </a:lnTo>
                  <a:lnTo>
                    <a:pt x="1016" y="2180"/>
                  </a:lnTo>
                  <a:lnTo>
                    <a:pt x="993" y="2180"/>
                  </a:lnTo>
                  <a:lnTo>
                    <a:pt x="971" y="2159"/>
                  </a:lnTo>
                  <a:lnTo>
                    <a:pt x="936" y="2138"/>
                  </a:lnTo>
                  <a:lnTo>
                    <a:pt x="914" y="2128"/>
                  </a:lnTo>
                  <a:lnTo>
                    <a:pt x="879" y="2128"/>
                  </a:lnTo>
                  <a:lnTo>
                    <a:pt x="856" y="2128"/>
                  </a:lnTo>
                  <a:lnTo>
                    <a:pt x="834" y="2128"/>
                  </a:lnTo>
                  <a:lnTo>
                    <a:pt x="674" y="2169"/>
                  </a:lnTo>
                  <a:lnTo>
                    <a:pt x="651" y="2169"/>
                  </a:lnTo>
                  <a:lnTo>
                    <a:pt x="628" y="2169"/>
                  </a:lnTo>
                  <a:lnTo>
                    <a:pt x="605" y="2169"/>
                  </a:lnTo>
                  <a:lnTo>
                    <a:pt x="582" y="2169"/>
                  </a:lnTo>
                  <a:lnTo>
                    <a:pt x="560" y="2169"/>
                  </a:lnTo>
                  <a:lnTo>
                    <a:pt x="537" y="2169"/>
                  </a:lnTo>
                  <a:lnTo>
                    <a:pt x="514" y="2169"/>
                  </a:lnTo>
                  <a:lnTo>
                    <a:pt x="491" y="2169"/>
                  </a:lnTo>
                  <a:lnTo>
                    <a:pt x="491" y="2149"/>
                  </a:lnTo>
                  <a:lnTo>
                    <a:pt x="468" y="2128"/>
                  </a:lnTo>
                  <a:lnTo>
                    <a:pt x="423" y="2117"/>
                  </a:lnTo>
                  <a:lnTo>
                    <a:pt x="400" y="2117"/>
                  </a:lnTo>
                  <a:lnTo>
                    <a:pt x="376" y="2117"/>
                  </a:lnTo>
                  <a:lnTo>
                    <a:pt x="308" y="2117"/>
                  </a:lnTo>
                  <a:lnTo>
                    <a:pt x="251" y="2117"/>
                  </a:lnTo>
                  <a:lnTo>
                    <a:pt x="239" y="2096"/>
                  </a:lnTo>
                  <a:lnTo>
                    <a:pt x="216" y="2086"/>
                  </a:lnTo>
                  <a:lnTo>
                    <a:pt x="194" y="2086"/>
                  </a:lnTo>
                  <a:lnTo>
                    <a:pt x="171" y="2065"/>
                  </a:lnTo>
                  <a:lnTo>
                    <a:pt x="148" y="2065"/>
                  </a:lnTo>
                  <a:lnTo>
                    <a:pt x="137" y="2044"/>
                  </a:lnTo>
                  <a:lnTo>
                    <a:pt x="125" y="2023"/>
                  </a:lnTo>
                  <a:lnTo>
                    <a:pt x="125" y="2003"/>
                  </a:lnTo>
                  <a:lnTo>
                    <a:pt x="114" y="1982"/>
                  </a:lnTo>
                  <a:lnTo>
                    <a:pt x="114" y="1961"/>
                  </a:lnTo>
                  <a:lnTo>
                    <a:pt x="114" y="1940"/>
                  </a:lnTo>
                  <a:lnTo>
                    <a:pt x="79" y="1930"/>
                  </a:lnTo>
                  <a:lnTo>
                    <a:pt x="79" y="1898"/>
                  </a:lnTo>
                  <a:lnTo>
                    <a:pt x="79" y="1877"/>
                  </a:lnTo>
                  <a:lnTo>
                    <a:pt x="79" y="1846"/>
                  </a:lnTo>
                  <a:lnTo>
                    <a:pt x="79" y="1804"/>
                  </a:lnTo>
                  <a:lnTo>
                    <a:pt x="79" y="1784"/>
                  </a:lnTo>
                  <a:lnTo>
                    <a:pt x="79" y="1763"/>
                  </a:lnTo>
                  <a:lnTo>
                    <a:pt x="79" y="1742"/>
                  </a:lnTo>
                  <a:lnTo>
                    <a:pt x="79" y="1721"/>
                  </a:lnTo>
                  <a:lnTo>
                    <a:pt x="69" y="1700"/>
                  </a:lnTo>
                  <a:lnTo>
                    <a:pt x="57" y="1669"/>
                  </a:lnTo>
                  <a:lnTo>
                    <a:pt x="34" y="1648"/>
                  </a:lnTo>
                  <a:lnTo>
                    <a:pt x="22" y="1627"/>
                  </a:lnTo>
                  <a:lnTo>
                    <a:pt x="0" y="1606"/>
                  </a:lnTo>
                  <a:lnTo>
                    <a:pt x="0" y="1575"/>
                  </a:lnTo>
                  <a:lnTo>
                    <a:pt x="22" y="1554"/>
                  </a:lnTo>
                  <a:lnTo>
                    <a:pt x="45" y="1523"/>
                  </a:lnTo>
                  <a:lnTo>
                    <a:pt x="79" y="1491"/>
                  </a:lnTo>
                  <a:lnTo>
                    <a:pt x="69" y="1439"/>
                  </a:lnTo>
                  <a:lnTo>
                    <a:pt x="57" y="1418"/>
                  </a:lnTo>
                  <a:lnTo>
                    <a:pt x="69" y="1387"/>
                  </a:lnTo>
                  <a:lnTo>
                    <a:pt x="79" y="1366"/>
                  </a:lnTo>
                  <a:lnTo>
                    <a:pt x="79" y="1335"/>
                  </a:lnTo>
                  <a:lnTo>
                    <a:pt x="79" y="1304"/>
                  </a:lnTo>
                  <a:lnTo>
                    <a:pt x="57" y="1252"/>
                  </a:lnTo>
                  <a:lnTo>
                    <a:pt x="57" y="1231"/>
                  </a:lnTo>
                  <a:lnTo>
                    <a:pt x="69" y="1189"/>
                  </a:lnTo>
                  <a:lnTo>
                    <a:pt x="45" y="1168"/>
                  </a:lnTo>
                  <a:lnTo>
                    <a:pt x="45" y="1147"/>
                  </a:lnTo>
                  <a:lnTo>
                    <a:pt x="22" y="1126"/>
                  </a:lnTo>
                  <a:lnTo>
                    <a:pt x="11" y="1095"/>
                  </a:lnTo>
                  <a:lnTo>
                    <a:pt x="22" y="1053"/>
                  </a:lnTo>
                  <a:lnTo>
                    <a:pt x="22" y="991"/>
                  </a:lnTo>
                  <a:lnTo>
                    <a:pt x="22" y="970"/>
                  </a:lnTo>
                  <a:lnTo>
                    <a:pt x="11" y="949"/>
                  </a:lnTo>
                  <a:lnTo>
                    <a:pt x="11" y="928"/>
                  </a:lnTo>
                  <a:lnTo>
                    <a:pt x="11" y="907"/>
                  </a:lnTo>
                  <a:lnTo>
                    <a:pt x="34" y="887"/>
                  </a:lnTo>
                  <a:lnTo>
                    <a:pt x="34" y="866"/>
                  </a:lnTo>
                  <a:lnTo>
                    <a:pt x="34" y="834"/>
                  </a:lnTo>
                  <a:lnTo>
                    <a:pt x="34" y="814"/>
                  </a:lnTo>
                  <a:lnTo>
                    <a:pt x="34" y="793"/>
                  </a:lnTo>
                  <a:lnTo>
                    <a:pt x="11" y="793"/>
                  </a:lnTo>
                  <a:lnTo>
                    <a:pt x="0" y="772"/>
                  </a:lnTo>
                  <a:lnTo>
                    <a:pt x="22" y="751"/>
                  </a:lnTo>
                  <a:lnTo>
                    <a:pt x="34" y="730"/>
                  </a:lnTo>
                  <a:lnTo>
                    <a:pt x="34" y="709"/>
                  </a:lnTo>
                  <a:lnTo>
                    <a:pt x="34" y="688"/>
                  </a:lnTo>
                  <a:lnTo>
                    <a:pt x="11" y="678"/>
                  </a:lnTo>
                  <a:lnTo>
                    <a:pt x="11" y="657"/>
                  </a:lnTo>
                  <a:lnTo>
                    <a:pt x="11" y="636"/>
                  </a:lnTo>
                  <a:lnTo>
                    <a:pt x="34" y="626"/>
                  </a:lnTo>
                  <a:lnTo>
                    <a:pt x="11" y="615"/>
                  </a:lnTo>
                  <a:lnTo>
                    <a:pt x="11" y="595"/>
                  </a:lnTo>
                  <a:lnTo>
                    <a:pt x="0" y="595"/>
                  </a:lnTo>
                </a:path>
              </a:pathLst>
            </a:custGeom>
            <a:solidFill>
              <a:srgbClr val="99CCFF"/>
            </a:solidFill>
            <a:ln w="50800" cap="rnd">
              <a:solidFill>
                <a:schemeClr val="bg2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488" name="Freeform 7">
              <a:extLst>
                <a:ext uri="{FF2B5EF4-FFF2-40B4-BE49-F238E27FC236}">
                  <a16:creationId xmlns:a16="http://schemas.microsoft.com/office/drawing/2014/main" id="{A7CFE5DC-BCD3-4D8A-B981-92D0B799E12B}"/>
                </a:ext>
              </a:extLst>
            </p:cNvPr>
            <p:cNvSpPr>
              <a:spLocks/>
            </p:cNvSpPr>
            <p:nvPr/>
          </p:nvSpPr>
          <p:spPr bwMode="auto">
            <a:xfrm>
              <a:off x="2452688" y="2481263"/>
              <a:ext cx="1511300" cy="2125662"/>
            </a:xfrm>
            <a:custGeom>
              <a:avLst/>
              <a:gdLst>
                <a:gd name="T0" fmla="*/ 2147483646 w 1499"/>
                <a:gd name="T1" fmla="*/ 2147483646 h 1489"/>
                <a:gd name="T2" fmla="*/ 2147483646 w 1499"/>
                <a:gd name="T3" fmla="*/ 2147483646 h 1489"/>
                <a:gd name="T4" fmla="*/ 2147483646 w 1499"/>
                <a:gd name="T5" fmla="*/ 2147483646 h 1489"/>
                <a:gd name="T6" fmla="*/ 2147483646 w 1499"/>
                <a:gd name="T7" fmla="*/ 2147483646 h 1489"/>
                <a:gd name="T8" fmla="*/ 2147483646 w 1499"/>
                <a:gd name="T9" fmla="*/ 2147483646 h 1489"/>
                <a:gd name="T10" fmla="*/ 2147483646 w 1499"/>
                <a:gd name="T11" fmla="*/ 2147483646 h 1489"/>
                <a:gd name="T12" fmla="*/ 2147483646 w 1499"/>
                <a:gd name="T13" fmla="*/ 2147483646 h 1489"/>
                <a:gd name="T14" fmla="*/ 2147483646 w 1499"/>
                <a:gd name="T15" fmla="*/ 2147483646 h 1489"/>
                <a:gd name="T16" fmla="*/ 2147483646 w 1499"/>
                <a:gd name="T17" fmla="*/ 2147483646 h 1489"/>
                <a:gd name="T18" fmla="*/ 2147483646 w 1499"/>
                <a:gd name="T19" fmla="*/ 2147483646 h 1489"/>
                <a:gd name="T20" fmla="*/ 2147483646 w 1499"/>
                <a:gd name="T21" fmla="*/ 2147483646 h 1489"/>
                <a:gd name="T22" fmla="*/ 2147483646 w 1499"/>
                <a:gd name="T23" fmla="*/ 2147483646 h 1489"/>
                <a:gd name="T24" fmla="*/ 2147483646 w 1499"/>
                <a:gd name="T25" fmla="*/ 2147483646 h 1489"/>
                <a:gd name="T26" fmla="*/ 2147483646 w 1499"/>
                <a:gd name="T27" fmla="*/ 0 h 1489"/>
                <a:gd name="T28" fmla="*/ 2147483646 w 1499"/>
                <a:gd name="T29" fmla="*/ 2147483646 h 1489"/>
                <a:gd name="T30" fmla="*/ 2147483646 w 1499"/>
                <a:gd name="T31" fmla="*/ 2147483646 h 1489"/>
                <a:gd name="T32" fmla="*/ 2147483646 w 1499"/>
                <a:gd name="T33" fmla="*/ 2147483646 h 1489"/>
                <a:gd name="T34" fmla="*/ 2147483646 w 1499"/>
                <a:gd name="T35" fmla="*/ 2147483646 h 1489"/>
                <a:gd name="T36" fmla="*/ 2147483646 w 1499"/>
                <a:gd name="T37" fmla="*/ 2147483646 h 1489"/>
                <a:gd name="T38" fmla="*/ 2147483646 w 1499"/>
                <a:gd name="T39" fmla="*/ 2147483646 h 1489"/>
                <a:gd name="T40" fmla="*/ 2147483646 w 1499"/>
                <a:gd name="T41" fmla="*/ 2147483646 h 1489"/>
                <a:gd name="T42" fmla="*/ 2147483646 w 1499"/>
                <a:gd name="T43" fmla="*/ 2147483646 h 1489"/>
                <a:gd name="T44" fmla="*/ 2147483646 w 1499"/>
                <a:gd name="T45" fmla="*/ 2147483646 h 1489"/>
                <a:gd name="T46" fmla="*/ 2147483646 w 1499"/>
                <a:gd name="T47" fmla="*/ 2147483646 h 1489"/>
                <a:gd name="T48" fmla="*/ 2147483646 w 1499"/>
                <a:gd name="T49" fmla="*/ 2147483646 h 1489"/>
                <a:gd name="T50" fmla="*/ 2147483646 w 1499"/>
                <a:gd name="T51" fmla="*/ 2147483646 h 1489"/>
                <a:gd name="T52" fmla="*/ 2147483646 w 1499"/>
                <a:gd name="T53" fmla="*/ 2147483646 h 1489"/>
                <a:gd name="T54" fmla="*/ 2147483646 w 1499"/>
                <a:gd name="T55" fmla="*/ 2147483646 h 1489"/>
                <a:gd name="T56" fmla="*/ 2147483646 w 1499"/>
                <a:gd name="T57" fmla="*/ 2147483646 h 1489"/>
                <a:gd name="T58" fmla="*/ 2147483646 w 1499"/>
                <a:gd name="T59" fmla="*/ 2147483646 h 1489"/>
                <a:gd name="T60" fmla="*/ 2147483646 w 1499"/>
                <a:gd name="T61" fmla="*/ 2147483646 h 1489"/>
                <a:gd name="T62" fmla="*/ 2147483646 w 1499"/>
                <a:gd name="T63" fmla="*/ 2147483646 h 1489"/>
                <a:gd name="T64" fmla="*/ 2147483646 w 1499"/>
                <a:gd name="T65" fmla="*/ 2147483646 h 1489"/>
                <a:gd name="T66" fmla="*/ 2147483646 w 1499"/>
                <a:gd name="T67" fmla="*/ 2147483646 h 1489"/>
                <a:gd name="T68" fmla="*/ 2147483646 w 1499"/>
                <a:gd name="T69" fmla="*/ 2147483646 h 1489"/>
                <a:gd name="T70" fmla="*/ 2147483646 w 1499"/>
                <a:gd name="T71" fmla="*/ 2147483646 h 1489"/>
                <a:gd name="T72" fmla="*/ 2147483646 w 1499"/>
                <a:gd name="T73" fmla="*/ 2147483646 h 1489"/>
                <a:gd name="T74" fmla="*/ 2147483646 w 1499"/>
                <a:gd name="T75" fmla="*/ 2147483646 h 1489"/>
                <a:gd name="T76" fmla="*/ 2147483646 w 1499"/>
                <a:gd name="T77" fmla="*/ 2147483646 h 1489"/>
                <a:gd name="T78" fmla="*/ 2147483646 w 1499"/>
                <a:gd name="T79" fmla="*/ 2147483646 h 1489"/>
                <a:gd name="T80" fmla="*/ 2147483646 w 1499"/>
                <a:gd name="T81" fmla="*/ 2147483646 h 1489"/>
                <a:gd name="T82" fmla="*/ 2147483646 w 1499"/>
                <a:gd name="T83" fmla="*/ 2147483646 h 1489"/>
                <a:gd name="T84" fmla="*/ 2147483646 w 1499"/>
                <a:gd name="T85" fmla="*/ 2147483646 h 1489"/>
                <a:gd name="T86" fmla="*/ 2147483646 w 1499"/>
                <a:gd name="T87" fmla="*/ 2147483646 h 1489"/>
                <a:gd name="T88" fmla="*/ 2147483646 w 1499"/>
                <a:gd name="T89" fmla="*/ 2147483646 h 1489"/>
                <a:gd name="T90" fmla="*/ 2147483646 w 1499"/>
                <a:gd name="T91" fmla="*/ 2147483646 h 1489"/>
                <a:gd name="T92" fmla="*/ 2147483646 w 1499"/>
                <a:gd name="T93" fmla="*/ 2147483646 h 1489"/>
                <a:gd name="T94" fmla="*/ 2147483646 w 1499"/>
                <a:gd name="T95" fmla="*/ 2147483646 h 1489"/>
                <a:gd name="T96" fmla="*/ 2147483646 w 1499"/>
                <a:gd name="T97" fmla="*/ 2147483646 h 1489"/>
                <a:gd name="T98" fmla="*/ 2147483646 w 1499"/>
                <a:gd name="T99" fmla="*/ 2147483646 h 1489"/>
                <a:gd name="T100" fmla="*/ 2147483646 w 1499"/>
                <a:gd name="T101" fmla="*/ 2147483646 h 1489"/>
                <a:gd name="T102" fmla="*/ 2147483646 w 1499"/>
                <a:gd name="T103" fmla="*/ 2147483646 h 1489"/>
                <a:gd name="T104" fmla="*/ 0 w 1499"/>
                <a:gd name="T105" fmla="*/ 2147483646 h 1489"/>
                <a:gd name="T106" fmla="*/ 2147483646 w 1499"/>
                <a:gd name="T107" fmla="*/ 2147483646 h 1489"/>
                <a:gd name="T108" fmla="*/ 2147483646 w 1499"/>
                <a:gd name="T109" fmla="*/ 2147483646 h 1489"/>
                <a:gd name="T110" fmla="*/ 2147483646 w 1499"/>
                <a:gd name="T111" fmla="*/ 2147483646 h 1489"/>
                <a:gd name="T112" fmla="*/ 2147483646 w 1499"/>
                <a:gd name="T113" fmla="*/ 2147483646 h 1489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w 1499"/>
                <a:gd name="T172" fmla="*/ 0 h 1489"/>
                <a:gd name="T173" fmla="*/ 1499 w 1499"/>
                <a:gd name="T174" fmla="*/ 1489 h 1489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T171" t="T172" r="T173" b="T174"/>
              <a:pathLst>
                <a:path w="1499" h="1489">
                  <a:moveTo>
                    <a:pt x="12" y="630"/>
                  </a:moveTo>
                  <a:lnTo>
                    <a:pt x="12" y="603"/>
                  </a:lnTo>
                  <a:lnTo>
                    <a:pt x="25" y="576"/>
                  </a:lnTo>
                  <a:lnTo>
                    <a:pt x="25" y="549"/>
                  </a:lnTo>
                  <a:lnTo>
                    <a:pt x="25" y="522"/>
                  </a:lnTo>
                  <a:lnTo>
                    <a:pt x="25" y="496"/>
                  </a:lnTo>
                  <a:lnTo>
                    <a:pt x="38" y="469"/>
                  </a:lnTo>
                  <a:lnTo>
                    <a:pt x="38" y="442"/>
                  </a:lnTo>
                  <a:lnTo>
                    <a:pt x="38" y="415"/>
                  </a:lnTo>
                  <a:lnTo>
                    <a:pt x="38" y="388"/>
                  </a:lnTo>
                  <a:lnTo>
                    <a:pt x="38" y="361"/>
                  </a:lnTo>
                  <a:lnTo>
                    <a:pt x="50" y="335"/>
                  </a:lnTo>
                  <a:lnTo>
                    <a:pt x="76" y="335"/>
                  </a:lnTo>
                  <a:lnTo>
                    <a:pt x="102" y="308"/>
                  </a:lnTo>
                  <a:lnTo>
                    <a:pt x="115" y="281"/>
                  </a:lnTo>
                  <a:lnTo>
                    <a:pt x="115" y="254"/>
                  </a:lnTo>
                  <a:lnTo>
                    <a:pt x="128" y="227"/>
                  </a:lnTo>
                  <a:lnTo>
                    <a:pt x="153" y="227"/>
                  </a:lnTo>
                  <a:lnTo>
                    <a:pt x="191" y="227"/>
                  </a:lnTo>
                  <a:lnTo>
                    <a:pt x="230" y="214"/>
                  </a:lnTo>
                  <a:lnTo>
                    <a:pt x="256" y="214"/>
                  </a:lnTo>
                  <a:lnTo>
                    <a:pt x="282" y="214"/>
                  </a:lnTo>
                  <a:lnTo>
                    <a:pt x="307" y="174"/>
                  </a:lnTo>
                  <a:lnTo>
                    <a:pt x="307" y="147"/>
                  </a:lnTo>
                  <a:lnTo>
                    <a:pt x="320" y="107"/>
                  </a:lnTo>
                  <a:lnTo>
                    <a:pt x="345" y="93"/>
                  </a:lnTo>
                  <a:lnTo>
                    <a:pt x="371" y="93"/>
                  </a:lnTo>
                  <a:lnTo>
                    <a:pt x="396" y="80"/>
                  </a:lnTo>
                  <a:lnTo>
                    <a:pt x="423" y="53"/>
                  </a:lnTo>
                  <a:lnTo>
                    <a:pt x="435" y="26"/>
                  </a:lnTo>
                  <a:lnTo>
                    <a:pt x="461" y="26"/>
                  </a:lnTo>
                  <a:lnTo>
                    <a:pt x="486" y="26"/>
                  </a:lnTo>
                  <a:lnTo>
                    <a:pt x="512" y="26"/>
                  </a:lnTo>
                  <a:lnTo>
                    <a:pt x="524" y="53"/>
                  </a:lnTo>
                  <a:lnTo>
                    <a:pt x="537" y="26"/>
                  </a:lnTo>
                  <a:lnTo>
                    <a:pt x="562" y="26"/>
                  </a:lnTo>
                  <a:lnTo>
                    <a:pt x="589" y="26"/>
                  </a:lnTo>
                  <a:lnTo>
                    <a:pt x="627" y="13"/>
                  </a:lnTo>
                  <a:lnTo>
                    <a:pt x="653" y="13"/>
                  </a:lnTo>
                  <a:lnTo>
                    <a:pt x="678" y="13"/>
                  </a:lnTo>
                  <a:lnTo>
                    <a:pt x="703" y="0"/>
                  </a:lnTo>
                  <a:lnTo>
                    <a:pt x="729" y="0"/>
                  </a:lnTo>
                  <a:lnTo>
                    <a:pt x="755" y="0"/>
                  </a:lnTo>
                  <a:lnTo>
                    <a:pt x="781" y="13"/>
                  </a:lnTo>
                  <a:lnTo>
                    <a:pt x="806" y="13"/>
                  </a:lnTo>
                  <a:lnTo>
                    <a:pt x="832" y="13"/>
                  </a:lnTo>
                  <a:lnTo>
                    <a:pt x="883" y="13"/>
                  </a:lnTo>
                  <a:lnTo>
                    <a:pt x="935" y="13"/>
                  </a:lnTo>
                  <a:lnTo>
                    <a:pt x="960" y="13"/>
                  </a:lnTo>
                  <a:lnTo>
                    <a:pt x="1011" y="13"/>
                  </a:lnTo>
                  <a:lnTo>
                    <a:pt x="1036" y="13"/>
                  </a:lnTo>
                  <a:lnTo>
                    <a:pt x="1062" y="13"/>
                  </a:lnTo>
                  <a:lnTo>
                    <a:pt x="1088" y="13"/>
                  </a:lnTo>
                  <a:lnTo>
                    <a:pt x="1114" y="26"/>
                  </a:lnTo>
                  <a:lnTo>
                    <a:pt x="1152" y="53"/>
                  </a:lnTo>
                  <a:lnTo>
                    <a:pt x="1177" y="80"/>
                  </a:lnTo>
                  <a:lnTo>
                    <a:pt x="1215" y="93"/>
                  </a:lnTo>
                  <a:lnTo>
                    <a:pt x="1241" y="134"/>
                  </a:lnTo>
                  <a:lnTo>
                    <a:pt x="1267" y="147"/>
                  </a:lnTo>
                  <a:lnTo>
                    <a:pt x="1293" y="147"/>
                  </a:lnTo>
                  <a:lnTo>
                    <a:pt x="1344" y="174"/>
                  </a:lnTo>
                  <a:lnTo>
                    <a:pt x="1369" y="174"/>
                  </a:lnTo>
                  <a:lnTo>
                    <a:pt x="1369" y="201"/>
                  </a:lnTo>
                  <a:lnTo>
                    <a:pt x="1369" y="227"/>
                  </a:lnTo>
                  <a:lnTo>
                    <a:pt x="1407" y="241"/>
                  </a:lnTo>
                  <a:lnTo>
                    <a:pt x="1407" y="268"/>
                  </a:lnTo>
                  <a:lnTo>
                    <a:pt x="1407" y="308"/>
                  </a:lnTo>
                  <a:lnTo>
                    <a:pt x="1407" y="335"/>
                  </a:lnTo>
                  <a:lnTo>
                    <a:pt x="1407" y="361"/>
                  </a:lnTo>
                  <a:lnTo>
                    <a:pt x="1407" y="402"/>
                  </a:lnTo>
                  <a:lnTo>
                    <a:pt x="1421" y="442"/>
                  </a:lnTo>
                  <a:lnTo>
                    <a:pt x="1434" y="482"/>
                  </a:lnTo>
                  <a:lnTo>
                    <a:pt x="1434" y="509"/>
                  </a:lnTo>
                  <a:lnTo>
                    <a:pt x="1434" y="549"/>
                  </a:lnTo>
                  <a:lnTo>
                    <a:pt x="1472" y="589"/>
                  </a:lnTo>
                  <a:lnTo>
                    <a:pt x="1472" y="616"/>
                  </a:lnTo>
                  <a:lnTo>
                    <a:pt x="1472" y="643"/>
                  </a:lnTo>
                  <a:lnTo>
                    <a:pt x="1485" y="670"/>
                  </a:lnTo>
                  <a:lnTo>
                    <a:pt x="1498" y="697"/>
                  </a:lnTo>
                  <a:lnTo>
                    <a:pt x="1498" y="723"/>
                  </a:lnTo>
                  <a:lnTo>
                    <a:pt x="1498" y="764"/>
                  </a:lnTo>
                  <a:lnTo>
                    <a:pt x="1485" y="790"/>
                  </a:lnTo>
                  <a:lnTo>
                    <a:pt x="1485" y="817"/>
                  </a:lnTo>
                  <a:lnTo>
                    <a:pt x="1485" y="857"/>
                  </a:lnTo>
                  <a:lnTo>
                    <a:pt x="1485" y="884"/>
                  </a:lnTo>
                  <a:lnTo>
                    <a:pt x="1485" y="911"/>
                  </a:lnTo>
                  <a:lnTo>
                    <a:pt x="1472" y="951"/>
                  </a:lnTo>
                  <a:lnTo>
                    <a:pt x="1472" y="978"/>
                  </a:lnTo>
                  <a:lnTo>
                    <a:pt x="1447" y="992"/>
                  </a:lnTo>
                  <a:lnTo>
                    <a:pt x="1447" y="1032"/>
                  </a:lnTo>
                  <a:lnTo>
                    <a:pt x="1434" y="1059"/>
                  </a:lnTo>
                  <a:lnTo>
                    <a:pt x="1421" y="1085"/>
                  </a:lnTo>
                  <a:lnTo>
                    <a:pt x="1407" y="1112"/>
                  </a:lnTo>
                  <a:lnTo>
                    <a:pt x="1369" y="1112"/>
                  </a:lnTo>
                  <a:lnTo>
                    <a:pt x="1344" y="1112"/>
                  </a:lnTo>
                  <a:lnTo>
                    <a:pt x="1344" y="1152"/>
                  </a:lnTo>
                  <a:lnTo>
                    <a:pt x="1344" y="1179"/>
                  </a:lnTo>
                  <a:lnTo>
                    <a:pt x="1318" y="1193"/>
                  </a:lnTo>
                  <a:lnTo>
                    <a:pt x="1293" y="1193"/>
                  </a:lnTo>
                  <a:lnTo>
                    <a:pt x="1280" y="1219"/>
                  </a:lnTo>
                  <a:lnTo>
                    <a:pt x="1241" y="1219"/>
                  </a:lnTo>
                  <a:lnTo>
                    <a:pt x="1203" y="1233"/>
                  </a:lnTo>
                  <a:lnTo>
                    <a:pt x="1177" y="1233"/>
                  </a:lnTo>
                  <a:lnTo>
                    <a:pt x="1152" y="1246"/>
                  </a:lnTo>
                  <a:lnTo>
                    <a:pt x="1126" y="1273"/>
                  </a:lnTo>
                  <a:lnTo>
                    <a:pt x="1088" y="1286"/>
                  </a:lnTo>
                  <a:lnTo>
                    <a:pt x="1074" y="1313"/>
                  </a:lnTo>
                  <a:lnTo>
                    <a:pt x="1049" y="1313"/>
                  </a:lnTo>
                  <a:lnTo>
                    <a:pt x="1049" y="1340"/>
                  </a:lnTo>
                  <a:lnTo>
                    <a:pt x="1011" y="1340"/>
                  </a:lnTo>
                  <a:lnTo>
                    <a:pt x="985" y="1340"/>
                  </a:lnTo>
                  <a:lnTo>
                    <a:pt x="960" y="1340"/>
                  </a:lnTo>
                  <a:lnTo>
                    <a:pt x="935" y="1340"/>
                  </a:lnTo>
                  <a:lnTo>
                    <a:pt x="908" y="1353"/>
                  </a:lnTo>
                  <a:lnTo>
                    <a:pt x="883" y="1380"/>
                  </a:lnTo>
                  <a:lnTo>
                    <a:pt x="857" y="1380"/>
                  </a:lnTo>
                  <a:lnTo>
                    <a:pt x="844" y="1407"/>
                  </a:lnTo>
                  <a:lnTo>
                    <a:pt x="819" y="1434"/>
                  </a:lnTo>
                  <a:lnTo>
                    <a:pt x="781" y="1447"/>
                  </a:lnTo>
                  <a:lnTo>
                    <a:pt x="755" y="1447"/>
                  </a:lnTo>
                  <a:lnTo>
                    <a:pt x="716" y="1474"/>
                  </a:lnTo>
                  <a:lnTo>
                    <a:pt x="691" y="1474"/>
                  </a:lnTo>
                  <a:lnTo>
                    <a:pt x="653" y="1474"/>
                  </a:lnTo>
                  <a:lnTo>
                    <a:pt x="627" y="1488"/>
                  </a:lnTo>
                  <a:lnTo>
                    <a:pt x="614" y="1447"/>
                  </a:lnTo>
                  <a:lnTo>
                    <a:pt x="589" y="1434"/>
                  </a:lnTo>
                  <a:lnTo>
                    <a:pt x="562" y="1434"/>
                  </a:lnTo>
                  <a:lnTo>
                    <a:pt x="537" y="1434"/>
                  </a:lnTo>
                  <a:lnTo>
                    <a:pt x="512" y="1434"/>
                  </a:lnTo>
                  <a:lnTo>
                    <a:pt x="486" y="1434"/>
                  </a:lnTo>
                  <a:lnTo>
                    <a:pt x="473" y="1407"/>
                  </a:lnTo>
                  <a:lnTo>
                    <a:pt x="448" y="1394"/>
                  </a:lnTo>
                  <a:lnTo>
                    <a:pt x="409" y="1367"/>
                  </a:lnTo>
                  <a:lnTo>
                    <a:pt x="396" y="1340"/>
                  </a:lnTo>
                  <a:lnTo>
                    <a:pt x="396" y="1313"/>
                  </a:lnTo>
                  <a:lnTo>
                    <a:pt x="371" y="1313"/>
                  </a:lnTo>
                  <a:lnTo>
                    <a:pt x="332" y="1286"/>
                  </a:lnTo>
                  <a:lnTo>
                    <a:pt x="307" y="1286"/>
                  </a:lnTo>
                  <a:lnTo>
                    <a:pt x="282" y="1286"/>
                  </a:lnTo>
                  <a:lnTo>
                    <a:pt x="256" y="1286"/>
                  </a:lnTo>
                  <a:lnTo>
                    <a:pt x="230" y="1273"/>
                  </a:lnTo>
                  <a:lnTo>
                    <a:pt x="204" y="1273"/>
                  </a:lnTo>
                  <a:lnTo>
                    <a:pt x="179" y="1273"/>
                  </a:lnTo>
                  <a:lnTo>
                    <a:pt x="153" y="1246"/>
                  </a:lnTo>
                  <a:lnTo>
                    <a:pt x="128" y="1233"/>
                  </a:lnTo>
                  <a:lnTo>
                    <a:pt x="115" y="1193"/>
                  </a:lnTo>
                  <a:lnTo>
                    <a:pt x="90" y="1166"/>
                  </a:lnTo>
                  <a:lnTo>
                    <a:pt x="63" y="1166"/>
                  </a:lnTo>
                  <a:lnTo>
                    <a:pt x="63" y="1139"/>
                  </a:lnTo>
                  <a:lnTo>
                    <a:pt x="38" y="1112"/>
                  </a:lnTo>
                  <a:lnTo>
                    <a:pt x="25" y="1085"/>
                  </a:lnTo>
                  <a:lnTo>
                    <a:pt x="25" y="1059"/>
                  </a:lnTo>
                  <a:lnTo>
                    <a:pt x="25" y="1032"/>
                  </a:lnTo>
                  <a:lnTo>
                    <a:pt x="25" y="1005"/>
                  </a:lnTo>
                  <a:lnTo>
                    <a:pt x="25" y="965"/>
                  </a:lnTo>
                  <a:lnTo>
                    <a:pt x="25" y="938"/>
                  </a:lnTo>
                  <a:lnTo>
                    <a:pt x="12" y="911"/>
                  </a:lnTo>
                  <a:lnTo>
                    <a:pt x="12" y="884"/>
                  </a:lnTo>
                  <a:lnTo>
                    <a:pt x="0" y="857"/>
                  </a:lnTo>
                  <a:lnTo>
                    <a:pt x="0" y="831"/>
                  </a:lnTo>
                  <a:lnTo>
                    <a:pt x="0" y="790"/>
                  </a:lnTo>
                  <a:lnTo>
                    <a:pt x="12" y="750"/>
                  </a:lnTo>
                  <a:lnTo>
                    <a:pt x="12" y="723"/>
                  </a:lnTo>
                  <a:lnTo>
                    <a:pt x="12" y="697"/>
                  </a:lnTo>
                  <a:lnTo>
                    <a:pt x="12" y="670"/>
                  </a:lnTo>
                  <a:lnTo>
                    <a:pt x="12" y="643"/>
                  </a:lnTo>
                  <a:lnTo>
                    <a:pt x="38" y="643"/>
                  </a:lnTo>
                  <a:lnTo>
                    <a:pt x="38" y="616"/>
                  </a:lnTo>
                  <a:lnTo>
                    <a:pt x="38" y="576"/>
                  </a:lnTo>
                  <a:lnTo>
                    <a:pt x="38" y="549"/>
                  </a:lnTo>
                  <a:lnTo>
                    <a:pt x="12" y="549"/>
                  </a:lnTo>
                  <a:lnTo>
                    <a:pt x="12" y="630"/>
                  </a:lnTo>
                </a:path>
              </a:pathLst>
            </a:custGeom>
            <a:solidFill>
              <a:srgbClr val="6699FF"/>
            </a:solidFill>
            <a:ln w="50800" cap="rnd">
              <a:solidFill>
                <a:schemeClr val="bg2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489" name="Rectangle 8">
              <a:extLst>
                <a:ext uri="{FF2B5EF4-FFF2-40B4-BE49-F238E27FC236}">
                  <a16:creationId xmlns:a16="http://schemas.microsoft.com/office/drawing/2014/main" id="{FCCD1267-0733-4373-A579-ABFF5969741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14638" y="3065463"/>
              <a:ext cx="547687" cy="657225"/>
            </a:xfrm>
            <a:prstGeom prst="rect">
              <a:avLst/>
            </a:prstGeom>
            <a:solidFill>
              <a:schemeClr val="bg1"/>
            </a:solidFill>
            <a:ln w="50800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·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-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Wingdings" panose="05000000000000000000" pitchFamily="2" charset="2"/>
                <a:buChar char="§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o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1800"/>
            </a:p>
          </p:txBody>
        </p:sp>
        <p:sp>
          <p:nvSpPr>
            <p:cNvPr id="20490" name="Rectangle 9">
              <a:extLst>
                <a:ext uri="{FF2B5EF4-FFF2-40B4-BE49-F238E27FC236}">
                  <a16:creationId xmlns:a16="http://schemas.microsoft.com/office/drawing/2014/main" id="{1540E2ED-EAA6-48F7-A83A-769951261D6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78325" y="3121025"/>
              <a:ext cx="336550" cy="382588"/>
            </a:xfrm>
            <a:prstGeom prst="rect">
              <a:avLst/>
            </a:prstGeom>
            <a:solidFill>
              <a:schemeClr val="bg1"/>
            </a:solidFill>
            <a:ln w="50800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·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-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Wingdings" panose="05000000000000000000" pitchFamily="2" charset="2"/>
                <a:buChar char="§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o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1800"/>
            </a:p>
          </p:txBody>
        </p:sp>
        <p:sp>
          <p:nvSpPr>
            <p:cNvPr id="20491" name="Rectangle 10">
              <a:extLst>
                <a:ext uri="{FF2B5EF4-FFF2-40B4-BE49-F238E27FC236}">
                  <a16:creationId xmlns:a16="http://schemas.microsoft.com/office/drawing/2014/main" id="{122AC399-5335-4AD7-90DC-92EE111D3CC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14838" y="3160713"/>
              <a:ext cx="258762" cy="3016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·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-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Wingdings" panose="05000000000000000000" pitchFamily="2" charset="2"/>
                <a:buChar char="§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o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1800"/>
            </a:p>
          </p:txBody>
        </p:sp>
        <p:sp>
          <p:nvSpPr>
            <p:cNvPr id="20492" name="Line 11">
              <a:extLst>
                <a:ext uri="{FF2B5EF4-FFF2-40B4-BE49-F238E27FC236}">
                  <a16:creationId xmlns:a16="http://schemas.microsoft.com/office/drawing/2014/main" id="{B8065A52-275B-45BE-9AB9-D229420CCE02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379788" y="3319463"/>
              <a:ext cx="873125" cy="0"/>
            </a:xfrm>
            <a:prstGeom prst="line">
              <a:avLst/>
            </a:prstGeom>
            <a:noFill/>
            <a:ln w="25400">
              <a:solidFill>
                <a:schemeClr val="bg2"/>
              </a:solidFill>
              <a:round/>
              <a:headEnd type="stealth" w="med" len="lg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493" name="Line 12">
              <a:extLst>
                <a:ext uri="{FF2B5EF4-FFF2-40B4-BE49-F238E27FC236}">
                  <a16:creationId xmlns:a16="http://schemas.microsoft.com/office/drawing/2014/main" id="{101A0FF7-B521-4877-91C5-DB4B028DE86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20913" y="3319463"/>
              <a:ext cx="531812" cy="0"/>
            </a:xfrm>
            <a:prstGeom prst="line">
              <a:avLst/>
            </a:prstGeom>
            <a:noFill/>
            <a:ln w="25400">
              <a:solidFill>
                <a:schemeClr val="bg2"/>
              </a:solidFill>
              <a:round/>
              <a:headEnd type="none" w="sm" len="sm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494" name="Rectangle 13">
              <a:extLst>
                <a:ext uri="{FF2B5EF4-FFF2-40B4-BE49-F238E27FC236}">
                  <a16:creationId xmlns:a16="http://schemas.microsoft.com/office/drawing/2014/main" id="{155289DD-04A8-4842-98B5-75F0DAC167A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98588" y="3778149"/>
              <a:ext cx="870386" cy="6652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>
              <a:lvl1pPr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·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-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Wingdings" panose="05000000000000000000" pitchFamily="2" charset="2"/>
                <a:buChar char="§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o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600" b="1"/>
                <a:t>Caller</a:t>
              </a:r>
            </a:p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600" b="1"/>
                <a:t>(actor)</a:t>
              </a:r>
            </a:p>
          </p:txBody>
        </p:sp>
        <p:sp>
          <p:nvSpPr>
            <p:cNvPr id="20495" name="Rectangle 14">
              <a:extLst>
                <a:ext uri="{FF2B5EF4-FFF2-40B4-BE49-F238E27FC236}">
                  <a16:creationId xmlns:a16="http://schemas.microsoft.com/office/drawing/2014/main" id="{A02C6F41-DCE3-490F-AD2C-D9010F854A7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98588" y="990600"/>
              <a:ext cx="2300287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>
              <a:lvl1pPr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·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-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Wingdings" panose="05000000000000000000" pitchFamily="2" charset="2"/>
                <a:buChar char="§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o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>
                  <a:solidFill>
                    <a:srgbClr val="00447F"/>
                  </a:solidFill>
                </a:rPr>
                <a:t>System boundary?</a:t>
              </a:r>
            </a:p>
          </p:txBody>
        </p:sp>
        <p:sp>
          <p:nvSpPr>
            <p:cNvPr id="20496" name="Line 15">
              <a:extLst>
                <a:ext uri="{FF2B5EF4-FFF2-40B4-BE49-F238E27FC236}">
                  <a16:creationId xmlns:a16="http://schemas.microsoft.com/office/drawing/2014/main" id="{64BD7C25-B845-41CB-B932-BBD5FE3D189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35188" y="1431925"/>
              <a:ext cx="763587" cy="1046163"/>
            </a:xfrm>
            <a:prstGeom prst="line">
              <a:avLst/>
            </a:prstGeom>
            <a:noFill/>
            <a:ln w="50800">
              <a:solidFill>
                <a:srgbClr val="00447F"/>
              </a:solidFill>
              <a:round/>
              <a:headEnd type="none" w="sm" len="sm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497" name="Line 16">
              <a:extLst>
                <a:ext uri="{FF2B5EF4-FFF2-40B4-BE49-F238E27FC236}">
                  <a16:creationId xmlns:a16="http://schemas.microsoft.com/office/drawing/2014/main" id="{82F89044-FEB6-4011-8CF2-EAA04F20D01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39988" y="1371600"/>
              <a:ext cx="627062" cy="438150"/>
            </a:xfrm>
            <a:prstGeom prst="line">
              <a:avLst/>
            </a:prstGeom>
            <a:noFill/>
            <a:ln w="50800">
              <a:solidFill>
                <a:srgbClr val="00447F"/>
              </a:solidFill>
              <a:round/>
              <a:headEnd type="none" w="sm" len="sm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498" name="Rectangle 17">
              <a:extLst>
                <a:ext uri="{FF2B5EF4-FFF2-40B4-BE49-F238E27FC236}">
                  <a16:creationId xmlns:a16="http://schemas.microsoft.com/office/drawing/2014/main" id="{BA799BF7-5CB3-4ADF-BD50-4E5ABD9E257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59025" y="3786188"/>
              <a:ext cx="1527175" cy="5810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>
              <a:lvl1pPr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·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-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Wingdings" panose="05000000000000000000" pitchFamily="2" charset="2"/>
                <a:buChar char="§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o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600" b="1" i="1"/>
                <a:t>Simple Phone</a:t>
              </a:r>
            </a:p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600" b="1" i="1"/>
                <a:t>System</a:t>
              </a:r>
            </a:p>
          </p:txBody>
        </p:sp>
        <p:grpSp>
          <p:nvGrpSpPr>
            <p:cNvPr id="20499" name="Group 18">
              <a:extLst>
                <a:ext uri="{FF2B5EF4-FFF2-40B4-BE49-F238E27FC236}">
                  <a16:creationId xmlns:a16="http://schemas.microsoft.com/office/drawing/2014/main" id="{EFCF18FF-22FF-4BC3-ABB9-9EEB6977F381}"/>
                </a:ext>
              </a:extLst>
            </p:cNvPr>
            <p:cNvGrpSpPr>
              <a:grpSpLocks noChangeAspect="1"/>
            </p:cNvGrpSpPr>
            <p:nvPr/>
          </p:nvGrpSpPr>
          <p:grpSpPr bwMode="auto">
            <a:xfrm>
              <a:off x="1624013" y="2789238"/>
              <a:ext cx="317500" cy="869950"/>
              <a:chOff x="480" y="1928"/>
              <a:chExt cx="205" cy="397"/>
            </a:xfrm>
          </p:grpSpPr>
          <p:sp>
            <p:nvSpPr>
              <p:cNvPr id="20519" name="Oval 19">
                <a:extLst>
                  <a:ext uri="{FF2B5EF4-FFF2-40B4-BE49-F238E27FC236}">
                    <a16:creationId xmlns:a16="http://schemas.microsoft.com/office/drawing/2014/main" id="{89D506E0-9152-4F3E-80A4-F04DEC3BEF4C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526" y="1928"/>
                <a:ext cx="120" cy="11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lnSpc>
                    <a:spcPct val="90000"/>
                  </a:lnSpc>
                  <a:spcBef>
                    <a:spcPct val="30000"/>
                  </a:spcBef>
                  <a:buClr>
                    <a:srgbClr val="00447F"/>
                  </a:buClr>
                  <a:buSzPct val="100000"/>
                  <a:buFont typeface="Symbol" panose="05050102010706020507" pitchFamily="18" charset="2"/>
                  <a:buChar char="·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lnSpc>
                    <a:spcPct val="90000"/>
                  </a:lnSpc>
                  <a:spcBef>
                    <a:spcPct val="30000"/>
                  </a:spcBef>
                  <a:buClr>
                    <a:srgbClr val="00447F"/>
                  </a:buClr>
                  <a:buSzPct val="100000"/>
                  <a:buFont typeface="Symbol" panose="05050102010706020507" pitchFamily="18" charset="2"/>
                  <a:buChar char="-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lnSpc>
                    <a:spcPct val="90000"/>
                  </a:lnSpc>
                  <a:spcBef>
                    <a:spcPct val="30000"/>
                  </a:spcBef>
                  <a:buClr>
                    <a:srgbClr val="00447F"/>
                  </a:buClr>
                  <a:buSzPct val="100000"/>
                  <a:buFont typeface="Wingdings" panose="05000000000000000000" pitchFamily="2" charset="2"/>
                  <a:buChar char="§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lnSpc>
                    <a:spcPct val="90000"/>
                  </a:lnSpc>
                  <a:spcBef>
                    <a:spcPct val="30000"/>
                  </a:spcBef>
                  <a:buClr>
                    <a:srgbClr val="00447F"/>
                  </a:buClr>
                  <a:buSzPct val="100000"/>
                  <a:buChar char="o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lnSpc>
                    <a:spcPct val="90000"/>
                  </a:lnSpc>
                  <a:spcBef>
                    <a:spcPct val="30000"/>
                  </a:spcBef>
                  <a:buClr>
                    <a:srgbClr val="00447F"/>
                  </a:buClr>
                  <a:buSzPct val="100000"/>
                  <a:buChar char="·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00447F"/>
                  </a:buClr>
                  <a:buSzPct val="100000"/>
                  <a:buChar char="·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00447F"/>
                  </a:buClr>
                  <a:buSzPct val="100000"/>
                  <a:buChar char="·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00447F"/>
                  </a:buClr>
                  <a:buSzPct val="100000"/>
                  <a:buChar char="·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00447F"/>
                  </a:buClr>
                  <a:buSzPct val="100000"/>
                  <a:buChar char="·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lnSpc>
                    <a:spcPct val="100000"/>
                  </a:lnSpc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20520" name="Line 20">
                <a:extLst>
                  <a:ext uri="{FF2B5EF4-FFF2-40B4-BE49-F238E27FC236}">
                    <a16:creationId xmlns:a16="http://schemas.microsoft.com/office/drawing/2014/main" id="{D167FBCD-5BD1-4E38-9924-F917D94AA60D}"/>
                  </a:ext>
                </a:extLst>
              </p:cNvPr>
              <p:cNvSpPr>
                <a:spLocks noChangeAspect="1" noChangeShapeType="1"/>
              </p:cNvSpPr>
              <p:nvPr/>
            </p:nvSpPr>
            <p:spPr bwMode="auto">
              <a:xfrm flipH="1" flipV="1">
                <a:off x="584" y="2184"/>
                <a:ext cx="101" cy="141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521" name="Line 21">
                <a:extLst>
                  <a:ext uri="{FF2B5EF4-FFF2-40B4-BE49-F238E27FC236}">
                    <a16:creationId xmlns:a16="http://schemas.microsoft.com/office/drawing/2014/main" id="{762E02C1-F1D9-491F-A60E-B3F413967A01}"/>
                  </a:ext>
                </a:extLst>
              </p:cNvPr>
              <p:cNvSpPr>
                <a:spLocks noChangeAspect="1" noChangeShapeType="1"/>
              </p:cNvSpPr>
              <p:nvPr/>
            </p:nvSpPr>
            <p:spPr bwMode="auto">
              <a:xfrm>
                <a:off x="494" y="2088"/>
                <a:ext cx="17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522" name="Line 22">
                <a:extLst>
                  <a:ext uri="{FF2B5EF4-FFF2-40B4-BE49-F238E27FC236}">
                    <a16:creationId xmlns:a16="http://schemas.microsoft.com/office/drawing/2014/main" id="{676C5806-58BC-4DF6-B286-F0D2689B0A6B}"/>
                  </a:ext>
                </a:extLst>
              </p:cNvPr>
              <p:cNvSpPr>
                <a:spLocks noChangeAspect="1" noChangeShapeType="1"/>
              </p:cNvSpPr>
              <p:nvPr/>
            </p:nvSpPr>
            <p:spPr bwMode="auto">
              <a:xfrm flipV="1">
                <a:off x="480" y="2184"/>
                <a:ext cx="102" cy="141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523" name="Line 23">
                <a:extLst>
                  <a:ext uri="{FF2B5EF4-FFF2-40B4-BE49-F238E27FC236}">
                    <a16:creationId xmlns:a16="http://schemas.microsoft.com/office/drawing/2014/main" id="{7D2681E5-0588-4C31-96CB-5ED4E104DBDE}"/>
                  </a:ext>
                </a:extLst>
              </p:cNvPr>
              <p:cNvSpPr>
                <a:spLocks noChangeAspect="1" noChangeShapeType="1"/>
              </p:cNvSpPr>
              <p:nvPr/>
            </p:nvSpPr>
            <p:spPr bwMode="auto">
              <a:xfrm>
                <a:off x="583" y="2055"/>
                <a:ext cx="0" cy="141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0500" name="Rectangle 24">
              <a:extLst>
                <a:ext uri="{FF2B5EF4-FFF2-40B4-BE49-F238E27FC236}">
                  <a16:creationId xmlns:a16="http://schemas.microsoft.com/office/drawing/2014/main" id="{BCD7D31B-9939-4DDF-84FC-591D5C1F5B6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49766" y="3518385"/>
              <a:ext cx="1239632" cy="3854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>
              <a:lvl1pPr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·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-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Wingdings" panose="05000000000000000000" pitchFamily="2" charset="2"/>
                <a:buChar char="§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o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600" b="1"/>
                <a:t>Voice Mail</a:t>
              </a:r>
            </a:p>
          </p:txBody>
        </p:sp>
        <p:sp>
          <p:nvSpPr>
            <p:cNvPr id="20501" name="Rectangle 25">
              <a:extLst>
                <a:ext uri="{FF2B5EF4-FFF2-40B4-BE49-F238E27FC236}">
                  <a16:creationId xmlns:a16="http://schemas.microsoft.com/office/drawing/2014/main" id="{FD7BF0FC-FB00-4867-9318-0780DDE8A8A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35613" y="3721100"/>
              <a:ext cx="870386" cy="6652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>
              <a:lvl1pPr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·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-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Wingdings" panose="05000000000000000000" pitchFamily="2" charset="2"/>
                <a:buChar char="§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o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600" b="1"/>
                <a:t>Callee</a:t>
              </a:r>
            </a:p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600" b="1"/>
                <a:t>(actor)</a:t>
              </a:r>
            </a:p>
          </p:txBody>
        </p:sp>
        <p:sp>
          <p:nvSpPr>
            <p:cNvPr id="20502" name="Line 26">
              <a:extLst>
                <a:ext uri="{FF2B5EF4-FFF2-40B4-BE49-F238E27FC236}">
                  <a16:creationId xmlns:a16="http://schemas.microsoft.com/office/drawing/2014/main" id="{1758462A-A408-40BE-888D-6A34E99F9030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5367338" y="3251200"/>
              <a:ext cx="309562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stealth" w="med" len="lg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03" name="Line 27">
              <a:extLst>
                <a:ext uri="{FF2B5EF4-FFF2-40B4-BE49-F238E27FC236}">
                  <a16:creationId xmlns:a16="http://schemas.microsoft.com/office/drawing/2014/main" id="{FED5475E-AC11-43EF-8FBC-BC00C5455ED8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966913" y="3319463"/>
              <a:ext cx="2540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04" name="Line 28">
              <a:extLst>
                <a:ext uri="{FF2B5EF4-FFF2-40B4-BE49-F238E27FC236}">
                  <a16:creationId xmlns:a16="http://schemas.microsoft.com/office/drawing/2014/main" id="{1B5EE680-8609-4647-9A8F-301FED14A5C9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4821238" y="3268663"/>
              <a:ext cx="54610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0505" name="Group 29">
              <a:extLst>
                <a:ext uri="{FF2B5EF4-FFF2-40B4-BE49-F238E27FC236}">
                  <a16:creationId xmlns:a16="http://schemas.microsoft.com/office/drawing/2014/main" id="{3C055433-19E2-405D-80A8-E709E03E908D}"/>
                </a:ext>
              </a:extLst>
            </p:cNvPr>
            <p:cNvGrpSpPr>
              <a:grpSpLocks noChangeAspect="1"/>
            </p:cNvGrpSpPr>
            <p:nvPr/>
          </p:nvGrpSpPr>
          <p:grpSpPr bwMode="auto">
            <a:xfrm>
              <a:off x="5783263" y="2779713"/>
              <a:ext cx="317500" cy="869950"/>
              <a:chOff x="480" y="1928"/>
              <a:chExt cx="205" cy="397"/>
            </a:xfrm>
          </p:grpSpPr>
          <p:sp>
            <p:nvSpPr>
              <p:cNvPr id="20514" name="Oval 30">
                <a:extLst>
                  <a:ext uri="{FF2B5EF4-FFF2-40B4-BE49-F238E27FC236}">
                    <a16:creationId xmlns:a16="http://schemas.microsoft.com/office/drawing/2014/main" id="{1D260FDF-E5B2-4AAD-B65D-748E4FAAA886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526" y="1928"/>
                <a:ext cx="120" cy="11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lnSpc>
                    <a:spcPct val="90000"/>
                  </a:lnSpc>
                  <a:spcBef>
                    <a:spcPct val="30000"/>
                  </a:spcBef>
                  <a:buClr>
                    <a:srgbClr val="00447F"/>
                  </a:buClr>
                  <a:buSzPct val="100000"/>
                  <a:buFont typeface="Symbol" panose="05050102010706020507" pitchFamily="18" charset="2"/>
                  <a:buChar char="·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lnSpc>
                    <a:spcPct val="90000"/>
                  </a:lnSpc>
                  <a:spcBef>
                    <a:spcPct val="30000"/>
                  </a:spcBef>
                  <a:buClr>
                    <a:srgbClr val="00447F"/>
                  </a:buClr>
                  <a:buSzPct val="100000"/>
                  <a:buFont typeface="Symbol" panose="05050102010706020507" pitchFamily="18" charset="2"/>
                  <a:buChar char="-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lnSpc>
                    <a:spcPct val="90000"/>
                  </a:lnSpc>
                  <a:spcBef>
                    <a:spcPct val="30000"/>
                  </a:spcBef>
                  <a:buClr>
                    <a:srgbClr val="00447F"/>
                  </a:buClr>
                  <a:buSzPct val="100000"/>
                  <a:buFont typeface="Wingdings" panose="05000000000000000000" pitchFamily="2" charset="2"/>
                  <a:buChar char="§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lnSpc>
                    <a:spcPct val="90000"/>
                  </a:lnSpc>
                  <a:spcBef>
                    <a:spcPct val="30000"/>
                  </a:spcBef>
                  <a:buClr>
                    <a:srgbClr val="00447F"/>
                  </a:buClr>
                  <a:buSzPct val="100000"/>
                  <a:buChar char="o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lnSpc>
                    <a:spcPct val="90000"/>
                  </a:lnSpc>
                  <a:spcBef>
                    <a:spcPct val="30000"/>
                  </a:spcBef>
                  <a:buClr>
                    <a:srgbClr val="00447F"/>
                  </a:buClr>
                  <a:buSzPct val="100000"/>
                  <a:buChar char="·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00447F"/>
                  </a:buClr>
                  <a:buSzPct val="100000"/>
                  <a:buChar char="·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00447F"/>
                  </a:buClr>
                  <a:buSzPct val="100000"/>
                  <a:buChar char="·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00447F"/>
                  </a:buClr>
                  <a:buSzPct val="100000"/>
                  <a:buChar char="·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00447F"/>
                  </a:buClr>
                  <a:buSzPct val="100000"/>
                  <a:buChar char="·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lnSpc>
                    <a:spcPct val="100000"/>
                  </a:lnSpc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20515" name="Line 31">
                <a:extLst>
                  <a:ext uri="{FF2B5EF4-FFF2-40B4-BE49-F238E27FC236}">
                    <a16:creationId xmlns:a16="http://schemas.microsoft.com/office/drawing/2014/main" id="{7E2A7E9C-85D3-48CD-967E-462BD67FE008}"/>
                  </a:ext>
                </a:extLst>
              </p:cNvPr>
              <p:cNvSpPr>
                <a:spLocks noChangeAspect="1" noChangeShapeType="1"/>
              </p:cNvSpPr>
              <p:nvPr/>
            </p:nvSpPr>
            <p:spPr bwMode="auto">
              <a:xfrm flipH="1" flipV="1">
                <a:off x="584" y="2184"/>
                <a:ext cx="101" cy="141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516" name="Line 32">
                <a:extLst>
                  <a:ext uri="{FF2B5EF4-FFF2-40B4-BE49-F238E27FC236}">
                    <a16:creationId xmlns:a16="http://schemas.microsoft.com/office/drawing/2014/main" id="{752E4456-2F77-4E51-AB99-2BAD894FA74A}"/>
                  </a:ext>
                </a:extLst>
              </p:cNvPr>
              <p:cNvSpPr>
                <a:spLocks noChangeAspect="1" noChangeShapeType="1"/>
              </p:cNvSpPr>
              <p:nvPr/>
            </p:nvSpPr>
            <p:spPr bwMode="auto">
              <a:xfrm>
                <a:off x="494" y="2088"/>
                <a:ext cx="17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517" name="Line 33">
                <a:extLst>
                  <a:ext uri="{FF2B5EF4-FFF2-40B4-BE49-F238E27FC236}">
                    <a16:creationId xmlns:a16="http://schemas.microsoft.com/office/drawing/2014/main" id="{C3F4DBD3-7AD0-44A3-919D-FFCF1A9597C0}"/>
                  </a:ext>
                </a:extLst>
              </p:cNvPr>
              <p:cNvSpPr>
                <a:spLocks noChangeAspect="1" noChangeShapeType="1"/>
              </p:cNvSpPr>
              <p:nvPr/>
            </p:nvSpPr>
            <p:spPr bwMode="auto">
              <a:xfrm flipV="1">
                <a:off x="480" y="2184"/>
                <a:ext cx="102" cy="141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518" name="Line 34">
                <a:extLst>
                  <a:ext uri="{FF2B5EF4-FFF2-40B4-BE49-F238E27FC236}">
                    <a16:creationId xmlns:a16="http://schemas.microsoft.com/office/drawing/2014/main" id="{8EA5E8A5-2EA2-4D84-971B-0642CEB1731C}"/>
                  </a:ext>
                </a:extLst>
              </p:cNvPr>
              <p:cNvSpPr>
                <a:spLocks noChangeAspect="1" noChangeShapeType="1"/>
              </p:cNvSpPr>
              <p:nvPr/>
            </p:nvSpPr>
            <p:spPr bwMode="auto">
              <a:xfrm>
                <a:off x="583" y="2055"/>
                <a:ext cx="0" cy="141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0506" name="Group 35">
              <a:extLst>
                <a:ext uri="{FF2B5EF4-FFF2-40B4-BE49-F238E27FC236}">
                  <a16:creationId xmlns:a16="http://schemas.microsoft.com/office/drawing/2014/main" id="{373D72C9-5EE8-4848-AA0C-6B971719E96F}"/>
                </a:ext>
              </a:extLst>
            </p:cNvPr>
            <p:cNvGrpSpPr>
              <a:grpSpLocks noChangeAspect="1"/>
            </p:cNvGrpSpPr>
            <p:nvPr/>
          </p:nvGrpSpPr>
          <p:grpSpPr bwMode="auto">
            <a:xfrm>
              <a:off x="4459288" y="2428875"/>
              <a:ext cx="217487" cy="595313"/>
              <a:chOff x="480" y="1928"/>
              <a:chExt cx="205" cy="397"/>
            </a:xfrm>
          </p:grpSpPr>
          <p:sp>
            <p:nvSpPr>
              <p:cNvPr id="20509" name="Oval 36">
                <a:extLst>
                  <a:ext uri="{FF2B5EF4-FFF2-40B4-BE49-F238E27FC236}">
                    <a16:creationId xmlns:a16="http://schemas.microsoft.com/office/drawing/2014/main" id="{F75A0A3D-11BB-496C-BA44-19FA81726C1C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526" y="1928"/>
                <a:ext cx="120" cy="11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lnSpc>
                    <a:spcPct val="90000"/>
                  </a:lnSpc>
                  <a:spcBef>
                    <a:spcPct val="30000"/>
                  </a:spcBef>
                  <a:buClr>
                    <a:srgbClr val="00447F"/>
                  </a:buClr>
                  <a:buSzPct val="100000"/>
                  <a:buFont typeface="Symbol" panose="05050102010706020507" pitchFamily="18" charset="2"/>
                  <a:buChar char="·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lnSpc>
                    <a:spcPct val="90000"/>
                  </a:lnSpc>
                  <a:spcBef>
                    <a:spcPct val="30000"/>
                  </a:spcBef>
                  <a:buClr>
                    <a:srgbClr val="00447F"/>
                  </a:buClr>
                  <a:buSzPct val="100000"/>
                  <a:buFont typeface="Symbol" panose="05050102010706020507" pitchFamily="18" charset="2"/>
                  <a:buChar char="-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lnSpc>
                    <a:spcPct val="90000"/>
                  </a:lnSpc>
                  <a:spcBef>
                    <a:spcPct val="30000"/>
                  </a:spcBef>
                  <a:buClr>
                    <a:srgbClr val="00447F"/>
                  </a:buClr>
                  <a:buSzPct val="100000"/>
                  <a:buFont typeface="Wingdings" panose="05000000000000000000" pitchFamily="2" charset="2"/>
                  <a:buChar char="§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lnSpc>
                    <a:spcPct val="90000"/>
                  </a:lnSpc>
                  <a:spcBef>
                    <a:spcPct val="30000"/>
                  </a:spcBef>
                  <a:buClr>
                    <a:srgbClr val="00447F"/>
                  </a:buClr>
                  <a:buSzPct val="100000"/>
                  <a:buChar char="o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lnSpc>
                    <a:spcPct val="90000"/>
                  </a:lnSpc>
                  <a:spcBef>
                    <a:spcPct val="30000"/>
                  </a:spcBef>
                  <a:buClr>
                    <a:srgbClr val="00447F"/>
                  </a:buClr>
                  <a:buSzPct val="100000"/>
                  <a:buChar char="·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00447F"/>
                  </a:buClr>
                  <a:buSzPct val="100000"/>
                  <a:buChar char="·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00447F"/>
                  </a:buClr>
                  <a:buSzPct val="100000"/>
                  <a:buChar char="·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00447F"/>
                  </a:buClr>
                  <a:buSzPct val="100000"/>
                  <a:buChar char="·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00447F"/>
                  </a:buClr>
                  <a:buSzPct val="100000"/>
                  <a:buChar char="·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lnSpc>
                    <a:spcPct val="100000"/>
                  </a:lnSpc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20510" name="Line 37">
                <a:extLst>
                  <a:ext uri="{FF2B5EF4-FFF2-40B4-BE49-F238E27FC236}">
                    <a16:creationId xmlns:a16="http://schemas.microsoft.com/office/drawing/2014/main" id="{AC781912-746E-4700-846B-49FBD12A12F6}"/>
                  </a:ext>
                </a:extLst>
              </p:cNvPr>
              <p:cNvSpPr>
                <a:spLocks noChangeAspect="1" noChangeShapeType="1"/>
              </p:cNvSpPr>
              <p:nvPr/>
            </p:nvSpPr>
            <p:spPr bwMode="auto">
              <a:xfrm flipH="1" flipV="1">
                <a:off x="584" y="2184"/>
                <a:ext cx="101" cy="141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511" name="Line 38">
                <a:extLst>
                  <a:ext uri="{FF2B5EF4-FFF2-40B4-BE49-F238E27FC236}">
                    <a16:creationId xmlns:a16="http://schemas.microsoft.com/office/drawing/2014/main" id="{F1CF22B7-24B3-4D8D-A837-9EFA41A5EB8D}"/>
                  </a:ext>
                </a:extLst>
              </p:cNvPr>
              <p:cNvSpPr>
                <a:spLocks noChangeAspect="1" noChangeShapeType="1"/>
              </p:cNvSpPr>
              <p:nvPr/>
            </p:nvSpPr>
            <p:spPr bwMode="auto">
              <a:xfrm>
                <a:off x="494" y="2088"/>
                <a:ext cx="17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512" name="Line 39">
                <a:extLst>
                  <a:ext uri="{FF2B5EF4-FFF2-40B4-BE49-F238E27FC236}">
                    <a16:creationId xmlns:a16="http://schemas.microsoft.com/office/drawing/2014/main" id="{28755F8E-2F58-437A-B365-1F7BE02C9FC3}"/>
                  </a:ext>
                </a:extLst>
              </p:cNvPr>
              <p:cNvSpPr>
                <a:spLocks noChangeAspect="1" noChangeShapeType="1"/>
              </p:cNvSpPr>
              <p:nvPr/>
            </p:nvSpPr>
            <p:spPr bwMode="auto">
              <a:xfrm flipV="1">
                <a:off x="480" y="2184"/>
                <a:ext cx="102" cy="141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513" name="Line 40">
                <a:extLst>
                  <a:ext uri="{FF2B5EF4-FFF2-40B4-BE49-F238E27FC236}">
                    <a16:creationId xmlns:a16="http://schemas.microsoft.com/office/drawing/2014/main" id="{BF5831E2-E829-4405-85C9-18E6B4920E60}"/>
                  </a:ext>
                </a:extLst>
              </p:cNvPr>
              <p:cNvSpPr>
                <a:spLocks noChangeAspect="1" noChangeShapeType="1"/>
              </p:cNvSpPr>
              <p:nvPr/>
            </p:nvSpPr>
            <p:spPr bwMode="auto">
              <a:xfrm>
                <a:off x="583" y="2055"/>
                <a:ext cx="0" cy="141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0507" name="Line 41">
              <a:extLst>
                <a:ext uri="{FF2B5EF4-FFF2-40B4-BE49-F238E27FC236}">
                  <a16:creationId xmlns:a16="http://schemas.microsoft.com/office/drawing/2014/main" id="{4168F301-64AF-42DD-815E-B354CF23C82E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622800" y="1801813"/>
              <a:ext cx="158750" cy="546100"/>
            </a:xfrm>
            <a:prstGeom prst="line">
              <a:avLst/>
            </a:prstGeom>
            <a:noFill/>
            <a:ln w="50800">
              <a:solidFill>
                <a:srgbClr val="00447F"/>
              </a:solidFill>
              <a:round/>
              <a:headEnd type="none" w="sm" len="sm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08" name="Line 42">
              <a:extLst>
                <a:ext uri="{FF2B5EF4-FFF2-40B4-BE49-F238E27FC236}">
                  <a16:creationId xmlns:a16="http://schemas.microsoft.com/office/drawing/2014/main" id="{001978B0-A229-4373-8E9D-6C8362D145F1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773613" y="1768475"/>
              <a:ext cx="422275" cy="1414463"/>
            </a:xfrm>
            <a:prstGeom prst="line">
              <a:avLst/>
            </a:prstGeom>
            <a:noFill/>
            <a:ln w="50800">
              <a:solidFill>
                <a:srgbClr val="00447F"/>
              </a:solidFill>
              <a:round/>
              <a:headEnd type="none" w="sm" len="sm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C5EF7727-266C-1F69-C4BD-8B974CE52600}"/>
              </a:ext>
            </a:extLst>
          </p:cNvPr>
          <p:cNvSpPr txBox="1"/>
          <p:nvPr/>
        </p:nvSpPr>
        <p:spPr>
          <a:xfrm>
            <a:off x="6040319" y="2139377"/>
            <a:ext cx="3150221" cy="33547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Which boundary? Why?</a:t>
            </a:r>
          </a:p>
          <a:p>
            <a:r>
              <a:rPr lang="en-US" dirty="0"/>
              <a:t>What is a trade-off?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voice mail included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/>
              <a:t>higher cost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/>
              <a:t>longer schedule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/>
              <a:t>more testing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voice main excluded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/>
              <a:t>simpler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/>
              <a:t>faster delivery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/>
              <a:t>less control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responsibility vs dependency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/>
              <a:t>&amp; time &amp; budget &amp; </a:t>
            </a:r>
            <a:r>
              <a:rPr lang="en-US" sz="1600" dirty="0" err="1"/>
              <a:t>etc</a:t>
            </a:r>
            <a:endParaRPr 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506" name="Group 4">
            <a:extLst>
              <a:ext uri="{FF2B5EF4-FFF2-40B4-BE49-F238E27FC236}">
                <a16:creationId xmlns:a16="http://schemas.microsoft.com/office/drawing/2014/main" id="{229CF00F-2069-4A7D-8FB0-D84DD07E4B1B}"/>
              </a:ext>
            </a:extLst>
          </p:cNvPr>
          <p:cNvGrpSpPr>
            <a:grpSpLocks/>
          </p:cNvGrpSpPr>
          <p:nvPr/>
        </p:nvGrpSpPr>
        <p:grpSpPr bwMode="auto">
          <a:xfrm>
            <a:off x="4191000" y="1143000"/>
            <a:ext cx="4724400" cy="3886200"/>
            <a:chOff x="1066800" y="1447800"/>
            <a:chExt cx="5257800" cy="4419600"/>
          </a:xfrm>
        </p:grpSpPr>
        <p:grpSp>
          <p:nvGrpSpPr>
            <p:cNvPr id="21508" name="Group 7">
              <a:extLst>
                <a:ext uri="{FF2B5EF4-FFF2-40B4-BE49-F238E27FC236}">
                  <a16:creationId xmlns:a16="http://schemas.microsoft.com/office/drawing/2014/main" id="{8FE44D33-D1FD-4F0D-A898-8ABEB07FFF1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066800" y="2362674"/>
              <a:ext cx="5257800" cy="3504726"/>
              <a:chOff x="1066800" y="2362674"/>
              <a:chExt cx="5257800" cy="3504726"/>
            </a:xfrm>
          </p:grpSpPr>
          <p:sp>
            <p:nvSpPr>
              <p:cNvPr id="7" name="Cloud 6">
                <a:extLst>
                  <a:ext uri="{FF2B5EF4-FFF2-40B4-BE49-F238E27FC236}">
                    <a16:creationId xmlns:a16="http://schemas.microsoft.com/office/drawing/2014/main" id="{7FCC94BE-381E-43C0-B6F7-791B7592620E}"/>
                  </a:ext>
                </a:extLst>
              </p:cNvPr>
              <p:cNvSpPr/>
              <p:nvPr/>
            </p:nvSpPr>
            <p:spPr bwMode="auto">
              <a:xfrm>
                <a:off x="1066800" y="2363135"/>
                <a:ext cx="5257800" cy="3504265"/>
              </a:xfrm>
              <a:prstGeom prst="cloud">
                <a:avLst/>
              </a:prstGeom>
              <a:solidFill>
                <a:schemeClr val="tx2">
                  <a:lumMod val="10000"/>
                  <a:lumOff val="90000"/>
                </a:schemeClr>
              </a:solidFill>
              <a:ln w="381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lg"/>
              </a:ln>
              <a:effectLst/>
            </p:spPr>
            <p:txBody>
              <a:bodyPr lIns="82296" rIns="82296"/>
              <a:lstStyle/>
              <a:p>
                <a:pPr algn="ctr" defTabSz="841375" eaLnBrk="1" hangingPunct="1">
                  <a:defRPr/>
                </a:pPr>
                <a:endParaRPr lang="en-US" sz="2000">
                  <a:latin typeface="Arial" charset="0"/>
                  <a:cs typeface="Arial" charset="0"/>
                </a:endParaRPr>
              </a:p>
            </p:txBody>
          </p:sp>
          <p:sp>
            <p:nvSpPr>
              <p:cNvPr id="8" name="Cloud 7">
                <a:extLst>
                  <a:ext uri="{FF2B5EF4-FFF2-40B4-BE49-F238E27FC236}">
                    <a16:creationId xmlns:a16="http://schemas.microsoft.com/office/drawing/2014/main" id="{11F3C1D3-3326-4D16-B503-5D6BE9A296EA}"/>
                  </a:ext>
                </a:extLst>
              </p:cNvPr>
              <p:cNvSpPr/>
              <p:nvPr/>
            </p:nvSpPr>
            <p:spPr bwMode="auto">
              <a:xfrm>
                <a:off x="1676324" y="3428316"/>
                <a:ext cx="2286154" cy="1753035"/>
              </a:xfrm>
              <a:prstGeom prst="cloud">
                <a:avLst/>
              </a:prstGeom>
              <a:solidFill>
                <a:schemeClr val="tx2">
                  <a:lumMod val="50000"/>
                  <a:lumOff val="50000"/>
                </a:schemeClr>
              </a:solidFill>
              <a:ln w="381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lg"/>
              </a:ln>
              <a:effectLst/>
            </p:spPr>
            <p:txBody>
              <a:bodyPr lIns="82296" rIns="82296"/>
              <a:lstStyle/>
              <a:p>
                <a:pPr algn="ctr" defTabSz="841375" eaLnBrk="1" hangingPunct="1">
                  <a:defRPr/>
                </a:pPr>
                <a:endParaRPr lang="en-US" sz="2000">
                  <a:latin typeface="Arial" charset="0"/>
                  <a:cs typeface="Arial" charset="0"/>
                </a:endParaRPr>
              </a:p>
            </p:txBody>
          </p:sp>
          <p:sp>
            <p:nvSpPr>
              <p:cNvPr id="21514" name="Rectangle 11">
                <a:extLst>
                  <a:ext uri="{FF2B5EF4-FFF2-40B4-BE49-F238E27FC236}">
                    <a16:creationId xmlns:a16="http://schemas.microsoft.com/office/drawing/2014/main" id="{02C8D02E-4CAE-44DC-9527-1DA88ABF4CC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93471" y="3798651"/>
                <a:ext cx="1242108" cy="838200"/>
              </a:xfrm>
              <a:prstGeom prst="rect">
                <a:avLst/>
              </a:prstGeom>
              <a:solidFill>
                <a:schemeClr val="bg1"/>
              </a:solidFill>
              <a:ln w="38100" algn="ctr">
                <a:solidFill>
                  <a:schemeClr val="tx1"/>
                </a:solidFill>
                <a:round/>
                <a:headEnd/>
                <a:tailEnd type="triangle" w="med" len="lg"/>
              </a:ln>
            </p:spPr>
            <p:txBody>
              <a:bodyPr lIns="82296" rIns="82296"/>
              <a:lstStyle>
                <a:lvl1pPr defTabSz="841375">
                  <a:lnSpc>
                    <a:spcPct val="90000"/>
                  </a:lnSpc>
                  <a:spcBef>
                    <a:spcPct val="30000"/>
                  </a:spcBef>
                  <a:buClr>
                    <a:srgbClr val="00447F"/>
                  </a:buClr>
                  <a:buSzPct val="100000"/>
                  <a:buFont typeface="Symbol" panose="05050102010706020507" pitchFamily="18" charset="2"/>
                  <a:buChar char="·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defTabSz="841375">
                  <a:lnSpc>
                    <a:spcPct val="90000"/>
                  </a:lnSpc>
                  <a:spcBef>
                    <a:spcPct val="30000"/>
                  </a:spcBef>
                  <a:buClr>
                    <a:srgbClr val="00447F"/>
                  </a:buClr>
                  <a:buSzPct val="100000"/>
                  <a:buFont typeface="Symbol" panose="05050102010706020507" pitchFamily="18" charset="2"/>
                  <a:buChar char="-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defTabSz="841375">
                  <a:lnSpc>
                    <a:spcPct val="90000"/>
                  </a:lnSpc>
                  <a:spcBef>
                    <a:spcPct val="30000"/>
                  </a:spcBef>
                  <a:buClr>
                    <a:srgbClr val="00447F"/>
                  </a:buClr>
                  <a:buSzPct val="100000"/>
                  <a:buFont typeface="Wingdings" panose="05000000000000000000" pitchFamily="2" charset="2"/>
                  <a:buChar char="§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defTabSz="841375">
                  <a:lnSpc>
                    <a:spcPct val="90000"/>
                  </a:lnSpc>
                  <a:spcBef>
                    <a:spcPct val="30000"/>
                  </a:spcBef>
                  <a:buClr>
                    <a:srgbClr val="00447F"/>
                  </a:buClr>
                  <a:buSzPct val="100000"/>
                  <a:buChar char="o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defTabSz="841375">
                  <a:lnSpc>
                    <a:spcPct val="90000"/>
                  </a:lnSpc>
                  <a:spcBef>
                    <a:spcPct val="30000"/>
                  </a:spcBef>
                  <a:buClr>
                    <a:srgbClr val="00447F"/>
                  </a:buClr>
                  <a:buSzPct val="100000"/>
                  <a:buChar char="·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defTabSz="841375" eaLnBrk="0" fontAlgn="base" hangingPunct="0">
                  <a:lnSpc>
                    <a:spcPct val="9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00447F"/>
                  </a:buClr>
                  <a:buSzPct val="100000"/>
                  <a:buChar char="·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defTabSz="841375" eaLnBrk="0" fontAlgn="base" hangingPunct="0">
                  <a:lnSpc>
                    <a:spcPct val="9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00447F"/>
                  </a:buClr>
                  <a:buSzPct val="100000"/>
                  <a:buChar char="·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defTabSz="841375" eaLnBrk="0" fontAlgn="base" hangingPunct="0">
                  <a:lnSpc>
                    <a:spcPct val="9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00447F"/>
                  </a:buClr>
                  <a:buSzPct val="100000"/>
                  <a:buChar char="·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defTabSz="841375" eaLnBrk="0" fontAlgn="base" hangingPunct="0">
                  <a:lnSpc>
                    <a:spcPct val="9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00447F"/>
                  </a:buClr>
                  <a:buSzPct val="100000"/>
                  <a:buChar char="·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lnSpc>
                    <a:spcPct val="100000"/>
                  </a:lnSpc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altLang="en-US" sz="1800"/>
              </a:p>
              <a:p>
                <a:pPr algn="ctr" eaLnBrk="1" hangingPunct="1">
                  <a:lnSpc>
                    <a:spcPct val="100000"/>
                  </a:lnSpc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1800" b="1"/>
                  <a:t>iDevice</a:t>
                </a:r>
              </a:p>
            </p:txBody>
          </p:sp>
          <p:sp>
            <p:nvSpPr>
              <p:cNvPr id="21515" name="Rectangle 12">
                <a:extLst>
                  <a:ext uri="{FF2B5EF4-FFF2-40B4-BE49-F238E27FC236}">
                    <a16:creationId xmlns:a16="http://schemas.microsoft.com/office/drawing/2014/main" id="{EB87688D-FF84-4A60-8C0C-2A2121A65CB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91000" y="3733800"/>
                <a:ext cx="1219200" cy="990600"/>
              </a:xfrm>
              <a:prstGeom prst="rect">
                <a:avLst/>
              </a:prstGeom>
              <a:solidFill>
                <a:schemeClr val="bg1"/>
              </a:solidFill>
              <a:ln w="38100" algn="ctr">
                <a:solidFill>
                  <a:schemeClr val="tx1"/>
                </a:solidFill>
                <a:round/>
                <a:headEnd/>
                <a:tailEnd type="triangle" w="med" len="lg"/>
              </a:ln>
            </p:spPr>
            <p:txBody>
              <a:bodyPr lIns="82296" rIns="82296"/>
              <a:lstStyle>
                <a:lvl1pPr defTabSz="841375">
                  <a:lnSpc>
                    <a:spcPct val="90000"/>
                  </a:lnSpc>
                  <a:spcBef>
                    <a:spcPct val="30000"/>
                  </a:spcBef>
                  <a:buClr>
                    <a:srgbClr val="00447F"/>
                  </a:buClr>
                  <a:buSzPct val="100000"/>
                  <a:buFont typeface="Symbol" panose="05050102010706020507" pitchFamily="18" charset="2"/>
                  <a:buChar char="·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defTabSz="841375">
                  <a:lnSpc>
                    <a:spcPct val="90000"/>
                  </a:lnSpc>
                  <a:spcBef>
                    <a:spcPct val="30000"/>
                  </a:spcBef>
                  <a:buClr>
                    <a:srgbClr val="00447F"/>
                  </a:buClr>
                  <a:buSzPct val="100000"/>
                  <a:buFont typeface="Symbol" panose="05050102010706020507" pitchFamily="18" charset="2"/>
                  <a:buChar char="-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defTabSz="841375">
                  <a:lnSpc>
                    <a:spcPct val="90000"/>
                  </a:lnSpc>
                  <a:spcBef>
                    <a:spcPct val="30000"/>
                  </a:spcBef>
                  <a:buClr>
                    <a:srgbClr val="00447F"/>
                  </a:buClr>
                  <a:buSzPct val="100000"/>
                  <a:buFont typeface="Wingdings" panose="05000000000000000000" pitchFamily="2" charset="2"/>
                  <a:buChar char="§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defTabSz="841375">
                  <a:lnSpc>
                    <a:spcPct val="90000"/>
                  </a:lnSpc>
                  <a:spcBef>
                    <a:spcPct val="30000"/>
                  </a:spcBef>
                  <a:buClr>
                    <a:srgbClr val="00447F"/>
                  </a:buClr>
                  <a:buSzPct val="100000"/>
                  <a:buChar char="o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defTabSz="841375">
                  <a:lnSpc>
                    <a:spcPct val="90000"/>
                  </a:lnSpc>
                  <a:spcBef>
                    <a:spcPct val="30000"/>
                  </a:spcBef>
                  <a:buClr>
                    <a:srgbClr val="00447F"/>
                  </a:buClr>
                  <a:buSzPct val="100000"/>
                  <a:buChar char="·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defTabSz="841375" eaLnBrk="0" fontAlgn="base" hangingPunct="0">
                  <a:lnSpc>
                    <a:spcPct val="9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00447F"/>
                  </a:buClr>
                  <a:buSzPct val="100000"/>
                  <a:buChar char="·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defTabSz="841375" eaLnBrk="0" fontAlgn="base" hangingPunct="0">
                  <a:lnSpc>
                    <a:spcPct val="9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00447F"/>
                  </a:buClr>
                  <a:buSzPct val="100000"/>
                  <a:buChar char="·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defTabSz="841375" eaLnBrk="0" fontAlgn="base" hangingPunct="0">
                  <a:lnSpc>
                    <a:spcPct val="9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00447F"/>
                  </a:buClr>
                  <a:buSzPct val="100000"/>
                  <a:buChar char="·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defTabSz="841375" eaLnBrk="0" fontAlgn="base" hangingPunct="0">
                  <a:lnSpc>
                    <a:spcPct val="9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00447F"/>
                  </a:buClr>
                  <a:buSzPct val="100000"/>
                  <a:buChar char="·"/>
                  <a:defRPr sz="21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lnSpc>
                    <a:spcPct val="100000"/>
                  </a:lnSpc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altLang="en-US" sz="2000"/>
              </a:p>
              <a:p>
                <a:pPr algn="ctr" eaLnBrk="1" hangingPunct="1">
                  <a:lnSpc>
                    <a:spcPct val="100000"/>
                  </a:lnSpc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2000" b="1"/>
                  <a:t>iTunes</a:t>
                </a:r>
              </a:p>
            </p:txBody>
          </p:sp>
        </p:grpSp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A632319D-502E-4EE6-AD79-2932D645C410}"/>
                </a:ext>
              </a:extLst>
            </p:cNvPr>
            <p:cNvSpPr txBox="1"/>
            <p:nvPr/>
          </p:nvSpPr>
          <p:spPr>
            <a:xfrm>
              <a:off x="2361816" y="1447800"/>
              <a:ext cx="2991080" cy="462180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eaLnBrk="1" hangingPunct="1">
                <a:defRPr/>
              </a:pPr>
              <a:r>
                <a:rPr lang="en-US" b="1" dirty="0">
                  <a:solidFill>
                    <a:schemeClr val="accent2">
                      <a:lumMod val="50000"/>
                    </a:schemeClr>
                  </a:solidFill>
                  <a:latin typeface="Arial" charset="0"/>
                  <a:cs typeface="Arial" charset="0"/>
                </a:rPr>
                <a:t>System Boundary?</a:t>
              </a:r>
            </a:p>
          </p:txBody>
        </p:sp>
        <p:cxnSp>
          <p:nvCxnSpPr>
            <p:cNvPr id="21510" name="Straight Arrow Connector 7">
              <a:extLst>
                <a:ext uri="{FF2B5EF4-FFF2-40B4-BE49-F238E27FC236}">
                  <a16:creationId xmlns:a16="http://schemas.microsoft.com/office/drawing/2014/main" id="{8A50C073-1483-4EF7-BE1A-06CA59417006}"/>
                </a:ext>
              </a:extLst>
            </p:cNvPr>
            <p:cNvCxnSpPr>
              <a:cxnSpLocks noChangeShapeType="1"/>
              <a:stCxn id="4" idx="2"/>
            </p:cNvCxnSpPr>
            <p:nvPr/>
          </p:nvCxnSpPr>
          <p:spPr bwMode="auto">
            <a:xfrm flipH="1">
              <a:off x="3048000" y="1909465"/>
              <a:ext cx="809161" cy="1519535"/>
            </a:xfrm>
            <a:prstGeom prst="straightConnector1">
              <a:avLst/>
            </a:prstGeom>
            <a:noFill/>
            <a:ln w="38100" algn="ctr">
              <a:solidFill>
                <a:schemeClr val="tx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1511" name="Straight Arrow Connector 8">
              <a:extLst>
                <a:ext uri="{FF2B5EF4-FFF2-40B4-BE49-F238E27FC236}">
                  <a16:creationId xmlns:a16="http://schemas.microsoft.com/office/drawing/2014/main" id="{47DCB027-37A3-4941-8374-E8D905012492}"/>
                </a:ext>
              </a:extLst>
            </p:cNvPr>
            <p:cNvCxnSpPr>
              <a:cxnSpLocks noChangeShapeType="1"/>
              <a:stCxn id="4" idx="2"/>
            </p:cNvCxnSpPr>
            <p:nvPr/>
          </p:nvCxnSpPr>
          <p:spPr bwMode="auto">
            <a:xfrm>
              <a:off x="3857161" y="1909465"/>
              <a:ext cx="410039" cy="452735"/>
            </a:xfrm>
            <a:prstGeom prst="straightConnector1">
              <a:avLst/>
            </a:prstGeom>
            <a:noFill/>
            <a:ln w="38100" algn="ctr">
              <a:solidFill>
                <a:schemeClr val="tx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17" name="Content Placeholder 16">
            <a:extLst>
              <a:ext uri="{FF2B5EF4-FFF2-40B4-BE49-F238E27FC236}">
                <a16:creationId xmlns:a16="http://schemas.microsoft.com/office/drawing/2014/main" id="{FA877BAB-EC5E-4937-A508-DD1C0B7BD0D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970338"/>
          </a:xfrm>
        </p:spPr>
        <p:txBody>
          <a:bodyPr>
            <a:normAutofit/>
          </a:bodyPr>
          <a:lstStyle/>
          <a:p>
            <a:pPr eaLnBrk="1" hangingPunct="1">
              <a:spcBef>
                <a:spcPts val="500"/>
              </a:spcBef>
              <a:defRPr/>
            </a:pPr>
            <a:r>
              <a:rPr lang="en-US" b="1" dirty="0"/>
              <a:t>Actors</a:t>
            </a:r>
            <a:r>
              <a:rPr lang="en-US" dirty="0"/>
              <a:t> interact with the system</a:t>
            </a:r>
          </a:p>
          <a:p>
            <a:pPr lvl="1">
              <a:spcBef>
                <a:spcPts val="500"/>
              </a:spcBef>
              <a:defRPr/>
            </a:pPr>
            <a:r>
              <a:rPr lang="en-US" dirty="0"/>
              <a:t>NOT a part of the system</a:t>
            </a:r>
          </a:p>
          <a:p>
            <a:pPr lvl="1">
              <a:spcBef>
                <a:spcPts val="500"/>
              </a:spcBef>
              <a:defRPr/>
            </a:pPr>
            <a:r>
              <a:rPr lang="en-US" dirty="0"/>
              <a:t>Can be</a:t>
            </a:r>
          </a:p>
          <a:p>
            <a:pPr lvl="2">
              <a:spcBef>
                <a:spcPts val="500"/>
              </a:spcBef>
              <a:defRPr/>
            </a:pPr>
            <a:r>
              <a:rPr lang="en-US" sz="1800" dirty="0"/>
              <a:t>human</a:t>
            </a:r>
          </a:p>
          <a:p>
            <a:pPr lvl="2">
              <a:spcBef>
                <a:spcPts val="500"/>
              </a:spcBef>
              <a:defRPr/>
            </a:pPr>
            <a:r>
              <a:rPr lang="en-US" sz="1800" dirty="0"/>
              <a:t>device (e.g., printer)</a:t>
            </a:r>
          </a:p>
          <a:p>
            <a:pPr lvl="2">
              <a:spcBef>
                <a:spcPts val="500"/>
              </a:spcBef>
              <a:defRPr/>
            </a:pPr>
            <a:r>
              <a:rPr lang="en-US" sz="1800" dirty="0"/>
              <a:t>another system (e.g., Mastercard)</a:t>
            </a:r>
          </a:p>
          <a:p>
            <a:pPr eaLnBrk="1" hangingPunct="1">
              <a:defRPr/>
            </a:pPr>
            <a:r>
              <a:rPr lang="en-US" dirty="0"/>
              <a:t>Software and hardware infrastructure are NOT actors</a:t>
            </a:r>
          </a:p>
          <a:p>
            <a:pPr lvl="1">
              <a:defRPr/>
            </a:pPr>
            <a:r>
              <a:rPr lang="en-US" dirty="0"/>
              <a:t>part of the system</a:t>
            </a:r>
          </a:p>
          <a:p>
            <a:pPr lvl="1">
              <a:defRPr/>
            </a:pPr>
            <a:r>
              <a:rPr lang="en-US" dirty="0"/>
              <a:t>we are responsible</a:t>
            </a:r>
          </a:p>
          <a:p>
            <a:pPr lvl="1">
              <a:defRPr/>
            </a:pPr>
            <a:r>
              <a:rPr lang="en-US" dirty="0"/>
              <a:t>e.g., database server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>
            <a:extLst>
              <a:ext uri="{FF2B5EF4-FFF2-40B4-BE49-F238E27FC236}">
                <a16:creationId xmlns:a16="http://schemas.microsoft.com/office/drawing/2014/main" id="{EDAC58E7-2719-4B6D-B38A-D4726718BC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dirty="0"/>
              <a:t>The Context Diagram</a:t>
            </a:r>
          </a:p>
        </p:txBody>
      </p:sp>
      <p:sp>
        <p:nvSpPr>
          <p:cNvPr id="35843" name="Content Placeholder 2">
            <a:extLst>
              <a:ext uri="{FF2B5EF4-FFF2-40B4-BE49-F238E27FC236}">
                <a16:creationId xmlns:a16="http://schemas.microsoft.com/office/drawing/2014/main" id="{45692381-B191-4F9C-B1E0-03765AFA90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2959" y="1845734"/>
            <a:ext cx="8092441" cy="4402666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dirty="0"/>
              <a:t>Graphical representation of the system</a:t>
            </a:r>
          </a:p>
          <a:p>
            <a:pPr lvl="1" eaLnBrk="1" hangingPunct="1">
              <a:defRPr/>
            </a:pPr>
            <a:r>
              <a:rPr lang="en-US" dirty="0"/>
              <a:t>understandable for stakeholders</a:t>
            </a:r>
          </a:p>
          <a:p>
            <a:pPr lvl="2">
              <a:defRPr/>
            </a:pPr>
            <a:r>
              <a:rPr lang="en-US" sz="1600" dirty="0"/>
              <a:t>many are non-technical</a:t>
            </a:r>
          </a:p>
          <a:p>
            <a:pPr lvl="1">
              <a:defRPr/>
            </a:pPr>
            <a:r>
              <a:rPr lang="en-US" sz="2000" dirty="0"/>
              <a:t>map of the system</a:t>
            </a:r>
          </a:p>
          <a:p>
            <a:pPr lvl="2">
              <a:defRPr/>
            </a:pPr>
            <a:r>
              <a:rPr lang="en-US" sz="1600" dirty="0"/>
              <a:t>what’s inside</a:t>
            </a:r>
          </a:p>
          <a:p>
            <a:pPr lvl="2">
              <a:defRPr/>
            </a:pPr>
            <a:r>
              <a:rPr lang="en-US" sz="1600" dirty="0"/>
              <a:t>what’s outside</a:t>
            </a:r>
          </a:p>
          <a:p>
            <a:pPr lvl="2">
              <a:defRPr/>
            </a:pPr>
            <a:r>
              <a:rPr lang="en-US" sz="1600" dirty="0"/>
              <a:t>how they interact</a:t>
            </a:r>
          </a:p>
          <a:p>
            <a:pPr eaLnBrk="1" hangingPunct="1">
              <a:defRPr/>
            </a:pPr>
            <a:r>
              <a:rPr lang="en-US" b="1" dirty="0"/>
              <a:t>Establishes the system boundaries and connections</a:t>
            </a:r>
          </a:p>
          <a:p>
            <a:pPr eaLnBrk="1" hangingPunct="1">
              <a:defRPr/>
            </a:pPr>
            <a:r>
              <a:rPr lang="en-US" dirty="0"/>
              <a:t>Simple graphical conventions:</a:t>
            </a:r>
          </a:p>
          <a:p>
            <a:pPr lvl="1" eaLnBrk="1" hangingPunct="1">
              <a:defRPr/>
            </a:pPr>
            <a:r>
              <a:rPr lang="en-US" dirty="0"/>
              <a:t>C</a:t>
            </a:r>
            <a:r>
              <a:rPr lang="en-US" sz="1800" dirty="0"/>
              <a:t>entral circle - abstraction of the entire system – the boundary</a:t>
            </a:r>
          </a:p>
          <a:p>
            <a:pPr lvl="1" eaLnBrk="1" hangingPunct="1">
              <a:defRPr/>
            </a:pPr>
            <a:r>
              <a:rPr lang="en-US" sz="1800" dirty="0"/>
              <a:t>Rectangles - </a:t>
            </a:r>
            <a:r>
              <a:rPr lang="en-US" sz="1800" i="1" dirty="0"/>
              <a:t>terminators</a:t>
            </a:r>
            <a:r>
              <a:rPr lang="en-US" sz="1800" dirty="0"/>
              <a:t> outside of the system - people, other systems, organizations, devices</a:t>
            </a:r>
          </a:p>
          <a:p>
            <a:pPr lvl="1" eaLnBrk="1" hangingPunct="1">
              <a:defRPr/>
            </a:pPr>
            <a:r>
              <a:rPr lang="en-US" sz="1800" dirty="0"/>
              <a:t>Arrows - input and output flows of data, control, material</a:t>
            </a:r>
          </a:p>
          <a:p>
            <a:pPr eaLnBrk="1" hangingPunct="1"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>
            <a:extLst>
              <a:ext uri="{FF2B5EF4-FFF2-40B4-BE49-F238E27FC236}">
                <a16:creationId xmlns:a16="http://schemas.microsoft.com/office/drawing/2014/main" id="{A946D7C2-10F5-4506-8F5B-98A7B55004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2960" y="286605"/>
            <a:ext cx="7543800" cy="797634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dirty="0"/>
              <a:t>System Scope Representation</a:t>
            </a:r>
          </a:p>
        </p:txBody>
      </p:sp>
      <p:grpSp>
        <p:nvGrpSpPr>
          <p:cNvPr id="23555" name="Group 38">
            <a:extLst>
              <a:ext uri="{FF2B5EF4-FFF2-40B4-BE49-F238E27FC236}">
                <a16:creationId xmlns:a16="http://schemas.microsoft.com/office/drawing/2014/main" id="{20231B16-4204-4EFE-A47F-3E36C92726F3}"/>
              </a:ext>
            </a:extLst>
          </p:cNvPr>
          <p:cNvGrpSpPr>
            <a:grpSpLocks/>
          </p:cNvGrpSpPr>
          <p:nvPr/>
        </p:nvGrpSpPr>
        <p:grpSpPr bwMode="auto">
          <a:xfrm>
            <a:off x="1219200" y="1905000"/>
            <a:ext cx="7294563" cy="4200525"/>
            <a:chOff x="1093788" y="1514475"/>
            <a:chExt cx="7724775" cy="4424363"/>
          </a:xfrm>
        </p:grpSpPr>
        <p:sp>
          <p:nvSpPr>
            <p:cNvPr id="23558" name="Oval 2">
              <a:extLst>
                <a:ext uri="{FF2B5EF4-FFF2-40B4-BE49-F238E27FC236}">
                  <a16:creationId xmlns:a16="http://schemas.microsoft.com/office/drawing/2014/main" id="{0ACB37FE-5B2B-46A7-BE44-329ED37A561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98875" y="2933700"/>
              <a:ext cx="1692275" cy="1406525"/>
            </a:xfrm>
            <a:prstGeom prst="ellipse">
              <a:avLst/>
            </a:prstGeom>
            <a:noFill/>
            <a:ln w="38100" algn="ctr">
              <a:solidFill>
                <a:schemeClr val="tx1"/>
              </a:solidFill>
              <a:round/>
              <a:headEnd/>
              <a:tailEnd type="triangle" w="med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82296" rIns="82296"/>
            <a:lstStyle>
              <a:lvl1pPr defTabSz="841375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·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841375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-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841375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Wingdings" panose="05000000000000000000" pitchFamily="2" charset="2"/>
                <a:buChar char="§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841375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o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841375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841375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841375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841375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841375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1800"/>
            </a:p>
          </p:txBody>
        </p:sp>
        <p:sp>
          <p:nvSpPr>
            <p:cNvPr id="23559" name="Rectangle 3">
              <a:extLst>
                <a:ext uri="{FF2B5EF4-FFF2-40B4-BE49-F238E27FC236}">
                  <a16:creationId xmlns:a16="http://schemas.microsoft.com/office/drawing/2014/main" id="{BFCA6A6C-2B07-4B63-8578-8B24E95A93C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98875" y="1514475"/>
              <a:ext cx="1568450" cy="873125"/>
            </a:xfrm>
            <a:prstGeom prst="rect">
              <a:avLst/>
            </a:prstGeom>
            <a:noFill/>
            <a:ln w="38100" algn="ctr">
              <a:solidFill>
                <a:schemeClr val="tx1"/>
              </a:solidFill>
              <a:round/>
              <a:headEnd/>
              <a:tailEnd type="triangle" w="med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82296" rIns="82296"/>
            <a:lstStyle>
              <a:lvl1pPr defTabSz="841375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·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841375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-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841375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Wingdings" panose="05000000000000000000" pitchFamily="2" charset="2"/>
                <a:buChar char="§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841375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o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841375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841375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841375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841375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841375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1800"/>
            </a:p>
          </p:txBody>
        </p:sp>
        <p:sp>
          <p:nvSpPr>
            <p:cNvPr id="23560" name="Rectangle 4">
              <a:extLst>
                <a:ext uri="{FF2B5EF4-FFF2-40B4-BE49-F238E27FC236}">
                  <a16:creationId xmlns:a16="http://schemas.microsoft.com/office/drawing/2014/main" id="{A4E717A8-C50E-4C8D-9A1B-F53B30296BE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248525" y="3182938"/>
              <a:ext cx="1570038" cy="873125"/>
            </a:xfrm>
            <a:prstGeom prst="rect">
              <a:avLst/>
            </a:prstGeom>
            <a:noFill/>
            <a:ln w="38100" algn="ctr">
              <a:solidFill>
                <a:schemeClr val="tx1"/>
              </a:solidFill>
              <a:round/>
              <a:headEnd/>
              <a:tailEnd type="triangle" w="med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82296" rIns="82296"/>
            <a:lstStyle>
              <a:lvl1pPr defTabSz="841375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·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841375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-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841375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Wingdings" panose="05000000000000000000" pitchFamily="2" charset="2"/>
                <a:buChar char="§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841375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o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841375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841375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841375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841375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841375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1800"/>
            </a:p>
          </p:txBody>
        </p:sp>
        <p:sp>
          <p:nvSpPr>
            <p:cNvPr id="23561" name="Rectangle 5">
              <a:extLst>
                <a:ext uri="{FF2B5EF4-FFF2-40B4-BE49-F238E27FC236}">
                  <a16:creationId xmlns:a16="http://schemas.microsoft.com/office/drawing/2014/main" id="{FF2BDB26-F2E2-4025-82EB-1403A579971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66913" y="5065713"/>
              <a:ext cx="1570037" cy="873125"/>
            </a:xfrm>
            <a:prstGeom prst="rect">
              <a:avLst/>
            </a:prstGeom>
            <a:noFill/>
            <a:ln w="38100" algn="ctr">
              <a:solidFill>
                <a:schemeClr val="tx1"/>
              </a:solidFill>
              <a:round/>
              <a:headEnd/>
              <a:tailEnd type="triangle" w="med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82296" rIns="82296"/>
            <a:lstStyle>
              <a:lvl1pPr defTabSz="841375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·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841375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-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841375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Wingdings" panose="05000000000000000000" pitchFamily="2" charset="2"/>
                <a:buChar char="§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841375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o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841375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841375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841375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841375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841375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1800"/>
            </a:p>
          </p:txBody>
        </p:sp>
        <p:sp>
          <p:nvSpPr>
            <p:cNvPr id="23562" name="Rectangle 6">
              <a:extLst>
                <a:ext uri="{FF2B5EF4-FFF2-40B4-BE49-F238E27FC236}">
                  <a16:creationId xmlns:a16="http://schemas.microsoft.com/office/drawing/2014/main" id="{977EAA9A-4A1B-4DD0-AAC4-1420DD0317E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93788" y="3278188"/>
              <a:ext cx="1570037" cy="873125"/>
            </a:xfrm>
            <a:prstGeom prst="rect">
              <a:avLst/>
            </a:prstGeom>
            <a:noFill/>
            <a:ln w="38100" algn="ctr">
              <a:solidFill>
                <a:schemeClr val="tx1"/>
              </a:solidFill>
              <a:round/>
              <a:headEnd/>
              <a:tailEnd type="triangle" w="med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82296" rIns="82296"/>
            <a:lstStyle>
              <a:lvl1pPr defTabSz="841375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·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841375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-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841375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Wingdings" panose="05000000000000000000" pitchFamily="2" charset="2"/>
                <a:buChar char="§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841375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o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841375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841375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841375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841375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841375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1800"/>
            </a:p>
          </p:txBody>
        </p:sp>
        <p:sp>
          <p:nvSpPr>
            <p:cNvPr id="23563" name="Rectangle 7">
              <a:extLst>
                <a:ext uri="{FF2B5EF4-FFF2-40B4-BE49-F238E27FC236}">
                  <a16:creationId xmlns:a16="http://schemas.microsoft.com/office/drawing/2014/main" id="{61D36AFE-2B45-4C53-9B03-A1FE9EFD85C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868988" y="5022850"/>
              <a:ext cx="1568450" cy="873125"/>
            </a:xfrm>
            <a:prstGeom prst="rect">
              <a:avLst/>
            </a:prstGeom>
            <a:noFill/>
            <a:ln w="38100" algn="ctr">
              <a:solidFill>
                <a:schemeClr val="tx1"/>
              </a:solidFill>
              <a:round/>
              <a:headEnd/>
              <a:tailEnd type="triangle" w="med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82296" rIns="82296"/>
            <a:lstStyle>
              <a:lvl1pPr defTabSz="841375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·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841375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-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841375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Wingdings" panose="05000000000000000000" pitchFamily="2" charset="2"/>
                <a:buChar char="§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841375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o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841375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841375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841375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841375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841375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1800"/>
            </a:p>
          </p:txBody>
        </p:sp>
        <p:sp>
          <p:nvSpPr>
            <p:cNvPr id="23564" name="TextBox 8">
              <a:extLst>
                <a:ext uri="{FF2B5EF4-FFF2-40B4-BE49-F238E27FC236}">
                  <a16:creationId xmlns:a16="http://schemas.microsoft.com/office/drawing/2014/main" id="{6FCF56E4-AFFF-4611-8E58-6862D8991E1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03663" y="3398838"/>
              <a:ext cx="1317625" cy="522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·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-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Wingdings" panose="05000000000000000000" pitchFamily="2" charset="2"/>
                <a:buChar char="§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o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400" b="1"/>
                <a:t>Point of Sale </a:t>
              </a:r>
            </a:p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400" b="1"/>
                <a:t>System</a:t>
              </a:r>
            </a:p>
          </p:txBody>
        </p:sp>
        <p:sp>
          <p:nvSpPr>
            <p:cNvPr id="23565" name="TextBox 9">
              <a:extLst>
                <a:ext uri="{FF2B5EF4-FFF2-40B4-BE49-F238E27FC236}">
                  <a16:creationId xmlns:a16="http://schemas.microsoft.com/office/drawing/2014/main" id="{F13041B0-FB3E-466F-B9A9-86D3E017B14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76675" y="1760538"/>
              <a:ext cx="1247775" cy="307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·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-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Wingdings" panose="05000000000000000000" pitchFamily="2" charset="2"/>
                <a:buChar char="§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o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400" b="1"/>
                <a:t>Salesperson</a:t>
              </a:r>
            </a:p>
          </p:txBody>
        </p:sp>
        <p:sp>
          <p:nvSpPr>
            <p:cNvPr id="23566" name="TextBox 10">
              <a:extLst>
                <a:ext uri="{FF2B5EF4-FFF2-40B4-BE49-F238E27FC236}">
                  <a16:creationId xmlns:a16="http://schemas.microsoft.com/office/drawing/2014/main" id="{DF16DC2B-E972-4780-81C5-7A12EA5D27D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338263" y="3467100"/>
              <a:ext cx="989012" cy="522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·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-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Wingdings" panose="05000000000000000000" pitchFamily="2" charset="2"/>
                <a:buChar char="§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o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400" b="1"/>
                <a:t>Inventory</a:t>
              </a:r>
            </a:p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400" b="1"/>
                <a:t>System</a:t>
              </a:r>
            </a:p>
          </p:txBody>
        </p:sp>
        <p:sp>
          <p:nvSpPr>
            <p:cNvPr id="23567" name="Rectangle 11">
              <a:extLst>
                <a:ext uri="{FF2B5EF4-FFF2-40B4-BE49-F238E27FC236}">
                  <a16:creationId xmlns:a16="http://schemas.microsoft.com/office/drawing/2014/main" id="{16E2C22A-FDE6-4F3C-9DF1-E4A4602D960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30650" y="5022850"/>
              <a:ext cx="1570038" cy="873125"/>
            </a:xfrm>
            <a:prstGeom prst="rect">
              <a:avLst/>
            </a:prstGeom>
            <a:noFill/>
            <a:ln w="38100" algn="ctr">
              <a:solidFill>
                <a:schemeClr val="tx1"/>
              </a:solidFill>
              <a:round/>
              <a:headEnd/>
              <a:tailEnd type="triangle" w="med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82296" rIns="82296"/>
            <a:lstStyle>
              <a:lvl1pPr defTabSz="841375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·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841375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-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841375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Wingdings" panose="05000000000000000000" pitchFamily="2" charset="2"/>
                <a:buChar char="§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841375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o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841375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841375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841375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841375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841375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1800"/>
            </a:p>
          </p:txBody>
        </p:sp>
        <p:sp>
          <p:nvSpPr>
            <p:cNvPr id="23568" name="TextBox 12">
              <a:extLst>
                <a:ext uri="{FF2B5EF4-FFF2-40B4-BE49-F238E27FC236}">
                  <a16:creationId xmlns:a16="http://schemas.microsoft.com/office/drawing/2014/main" id="{D5CEAEAE-D197-48D1-A02E-1E7F831DBDB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383463" y="3262313"/>
              <a:ext cx="1327150" cy="7381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·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-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Wingdings" panose="05000000000000000000" pitchFamily="2" charset="2"/>
                <a:buChar char="§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o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400" b="1"/>
                <a:t>Consumer</a:t>
              </a:r>
            </a:p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400" b="1"/>
                <a:t>Management </a:t>
              </a:r>
            </a:p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400" b="1"/>
                <a:t>System</a:t>
              </a:r>
            </a:p>
          </p:txBody>
        </p:sp>
        <p:sp>
          <p:nvSpPr>
            <p:cNvPr id="23569" name="TextBox 13">
              <a:extLst>
                <a:ext uri="{FF2B5EF4-FFF2-40B4-BE49-F238E27FC236}">
                  <a16:creationId xmlns:a16="http://schemas.microsoft.com/office/drawing/2014/main" id="{368B595A-D42F-452A-8387-0EF8E1D2F2E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52663" y="5335588"/>
              <a:ext cx="890587" cy="307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·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-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Wingdings" panose="05000000000000000000" pitchFamily="2" charset="2"/>
                <a:buChar char="§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o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400" b="1"/>
                <a:t>Scanner</a:t>
              </a:r>
            </a:p>
          </p:txBody>
        </p:sp>
        <p:sp>
          <p:nvSpPr>
            <p:cNvPr id="23570" name="TextBox 14">
              <a:extLst>
                <a:ext uri="{FF2B5EF4-FFF2-40B4-BE49-F238E27FC236}">
                  <a16:creationId xmlns:a16="http://schemas.microsoft.com/office/drawing/2014/main" id="{A66854C7-FEA9-425E-BC37-5F10CD1530E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135438" y="5335588"/>
              <a:ext cx="1250950" cy="307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·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-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Wingdings" panose="05000000000000000000" pitchFamily="2" charset="2"/>
                <a:buChar char="§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o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400" b="1"/>
                <a:t>Card Reader</a:t>
              </a:r>
            </a:p>
          </p:txBody>
        </p:sp>
        <p:sp>
          <p:nvSpPr>
            <p:cNvPr id="23571" name="TextBox 15">
              <a:extLst>
                <a:ext uri="{FF2B5EF4-FFF2-40B4-BE49-F238E27FC236}">
                  <a16:creationId xmlns:a16="http://schemas.microsoft.com/office/drawing/2014/main" id="{99AC28A8-D5D8-4870-B09F-26D0E9DC0EB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237288" y="5308600"/>
              <a:ext cx="763587" cy="307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·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-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Wingdings" panose="05000000000000000000" pitchFamily="2" charset="2"/>
                <a:buChar char="§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o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400" b="1"/>
                <a:t>Printer</a:t>
              </a:r>
            </a:p>
          </p:txBody>
        </p:sp>
        <p:cxnSp>
          <p:nvCxnSpPr>
            <p:cNvPr id="23572" name="Straight Arrow Connector 17">
              <a:extLst>
                <a:ext uri="{FF2B5EF4-FFF2-40B4-BE49-F238E27FC236}">
                  <a16:creationId xmlns:a16="http://schemas.microsoft.com/office/drawing/2014/main" id="{0B37106E-7709-417D-810A-D6A8B7BC0347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5403850" y="3521075"/>
              <a:ext cx="1857375" cy="1588"/>
            </a:xfrm>
            <a:prstGeom prst="straightConnector1">
              <a:avLst/>
            </a:prstGeom>
            <a:noFill/>
            <a:ln w="38100" algn="ctr">
              <a:solidFill>
                <a:schemeClr val="tx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3573" name="Straight Arrow Connector 22">
              <a:extLst>
                <a:ext uri="{FF2B5EF4-FFF2-40B4-BE49-F238E27FC236}">
                  <a16:creationId xmlns:a16="http://schemas.microsoft.com/office/drawing/2014/main" id="{D2BB7453-5C08-4FE0-85EF-B0C55C44CAE2}"/>
                </a:ext>
              </a:extLst>
            </p:cNvPr>
            <p:cNvCxnSpPr>
              <a:cxnSpLocks noChangeShapeType="1"/>
              <a:stCxn id="23558" idx="2"/>
            </p:cNvCxnSpPr>
            <p:nvPr/>
          </p:nvCxnSpPr>
          <p:spPr bwMode="auto">
            <a:xfrm rot="10800000">
              <a:off x="2633663" y="3603625"/>
              <a:ext cx="1065212" cy="33338"/>
            </a:xfrm>
            <a:prstGeom prst="straightConnector1">
              <a:avLst/>
            </a:prstGeom>
            <a:noFill/>
            <a:ln w="38100" algn="ctr">
              <a:solidFill>
                <a:schemeClr val="tx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3574" name="Straight Arrow Connector 24">
              <a:extLst>
                <a:ext uri="{FF2B5EF4-FFF2-40B4-BE49-F238E27FC236}">
                  <a16:creationId xmlns:a16="http://schemas.microsoft.com/office/drawing/2014/main" id="{F65F3A01-768D-4091-B6B0-5D03828AC229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rot="16200000" flipH="1">
              <a:off x="3684588" y="2730500"/>
              <a:ext cx="723900" cy="12700"/>
            </a:xfrm>
            <a:prstGeom prst="straightConnector1">
              <a:avLst/>
            </a:prstGeom>
            <a:noFill/>
            <a:ln w="38100" algn="ctr">
              <a:solidFill>
                <a:schemeClr val="tx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3575" name="Straight Arrow Connector 26">
              <a:extLst>
                <a:ext uri="{FF2B5EF4-FFF2-40B4-BE49-F238E27FC236}">
                  <a16:creationId xmlns:a16="http://schemas.microsoft.com/office/drawing/2014/main" id="{D9135F15-8C54-4121-8E22-33F630DCAD95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rot="5400000" flipH="1" flipV="1">
              <a:off x="4162425" y="2606675"/>
              <a:ext cx="560388" cy="14288"/>
            </a:xfrm>
            <a:prstGeom prst="straightConnector1">
              <a:avLst/>
            </a:prstGeom>
            <a:noFill/>
            <a:ln w="38100" algn="ctr">
              <a:solidFill>
                <a:schemeClr val="tx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3576" name="Straight Arrow Connector 28">
              <a:extLst>
                <a:ext uri="{FF2B5EF4-FFF2-40B4-BE49-F238E27FC236}">
                  <a16:creationId xmlns:a16="http://schemas.microsoft.com/office/drawing/2014/main" id="{E558786E-667C-4A2D-B5FC-5304137A3181}"/>
                </a:ext>
              </a:extLst>
            </p:cNvPr>
            <p:cNvCxnSpPr>
              <a:cxnSpLocks noChangeShapeType="1"/>
              <a:stCxn id="23561" idx="0"/>
              <a:endCxn id="23558" idx="3"/>
            </p:cNvCxnSpPr>
            <p:nvPr/>
          </p:nvCxnSpPr>
          <p:spPr bwMode="auto">
            <a:xfrm rot="5400000" flipH="1" flipV="1">
              <a:off x="2883693" y="4002882"/>
              <a:ext cx="931863" cy="1193800"/>
            </a:xfrm>
            <a:prstGeom prst="straightConnector1">
              <a:avLst/>
            </a:prstGeom>
            <a:noFill/>
            <a:ln w="38100" algn="ctr">
              <a:solidFill>
                <a:schemeClr val="tx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3577" name="Rectangle 29">
              <a:extLst>
                <a:ext uri="{FF2B5EF4-FFF2-40B4-BE49-F238E27FC236}">
                  <a16:creationId xmlns:a16="http://schemas.microsoft.com/office/drawing/2014/main" id="{9A18CC57-9CC1-4974-BEA8-1AAE126E626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564313" y="1719263"/>
              <a:ext cx="1570037" cy="873125"/>
            </a:xfrm>
            <a:prstGeom prst="rect">
              <a:avLst/>
            </a:prstGeom>
            <a:noFill/>
            <a:ln w="38100" algn="ctr">
              <a:solidFill>
                <a:schemeClr val="tx1"/>
              </a:solidFill>
              <a:round/>
              <a:headEnd/>
              <a:tailEnd type="triangle" w="med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82296" rIns="82296"/>
            <a:lstStyle>
              <a:lvl1pPr defTabSz="841375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·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841375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-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841375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Wingdings" panose="05000000000000000000" pitchFamily="2" charset="2"/>
                <a:buChar char="§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841375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o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841375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841375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841375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841375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841375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1800"/>
            </a:p>
          </p:txBody>
        </p:sp>
        <p:sp>
          <p:nvSpPr>
            <p:cNvPr id="23578" name="TextBox 30">
              <a:extLst>
                <a:ext uri="{FF2B5EF4-FFF2-40B4-BE49-F238E27FC236}">
                  <a16:creationId xmlns:a16="http://schemas.microsoft.com/office/drawing/2014/main" id="{C698B8BA-BF51-42F5-A1ED-E018DB8BF9E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851650" y="1882775"/>
              <a:ext cx="958850" cy="523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·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-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Wingdings" panose="05000000000000000000" pitchFamily="2" charset="2"/>
                <a:buChar char="§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o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400" b="1"/>
                <a:t>Financial</a:t>
              </a:r>
            </a:p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400" b="1"/>
                <a:t>System</a:t>
              </a:r>
            </a:p>
          </p:txBody>
        </p:sp>
        <p:cxnSp>
          <p:nvCxnSpPr>
            <p:cNvPr id="23579" name="Straight Arrow Connector 36">
              <a:extLst>
                <a:ext uri="{FF2B5EF4-FFF2-40B4-BE49-F238E27FC236}">
                  <a16:creationId xmlns:a16="http://schemas.microsoft.com/office/drawing/2014/main" id="{1D79A592-1561-41DD-8428-F6C8D80D508B}"/>
                </a:ext>
              </a:extLst>
            </p:cNvPr>
            <p:cNvCxnSpPr>
              <a:cxnSpLocks noChangeShapeType="1"/>
              <a:endCxn id="23563" idx="0"/>
            </p:cNvCxnSpPr>
            <p:nvPr/>
          </p:nvCxnSpPr>
          <p:spPr bwMode="auto">
            <a:xfrm>
              <a:off x="5335588" y="3957638"/>
              <a:ext cx="1317625" cy="1065212"/>
            </a:xfrm>
            <a:prstGeom prst="straightConnector1">
              <a:avLst/>
            </a:prstGeom>
            <a:noFill/>
            <a:ln w="38100" algn="ctr">
              <a:solidFill>
                <a:schemeClr val="tx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3580" name="Straight Arrow Connector 38">
              <a:extLst>
                <a:ext uri="{FF2B5EF4-FFF2-40B4-BE49-F238E27FC236}">
                  <a16:creationId xmlns:a16="http://schemas.microsoft.com/office/drawing/2014/main" id="{9C934CE8-DCA7-4A00-A3E1-B5FDE0AAEC13}"/>
                </a:ext>
              </a:extLst>
            </p:cNvPr>
            <p:cNvCxnSpPr>
              <a:cxnSpLocks noChangeShapeType="1"/>
              <a:stCxn id="23558" idx="7"/>
              <a:endCxn id="23577" idx="1"/>
            </p:cNvCxnSpPr>
            <p:nvPr/>
          </p:nvCxnSpPr>
          <p:spPr bwMode="auto">
            <a:xfrm rot="5400000" flipH="1" flipV="1">
              <a:off x="5361782" y="1937543"/>
              <a:ext cx="984250" cy="1420813"/>
            </a:xfrm>
            <a:prstGeom prst="straightConnector1">
              <a:avLst/>
            </a:prstGeom>
            <a:noFill/>
            <a:ln w="38100" algn="ctr">
              <a:solidFill>
                <a:schemeClr val="tx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3581" name="Straight Arrow Connector 42">
              <a:extLst>
                <a:ext uri="{FF2B5EF4-FFF2-40B4-BE49-F238E27FC236}">
                  <a16:creationId xmlns:a16="http://schemas.microsoft.com/office/drawing/2014/main" id="{79A91069-5CD9-415A-B639-CF547F57197B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rot="10800000" flipV="1">
              <a:off x="5322888" y="2592388"/>
              <a:ext cx="1487487" cy="792162"/>
            </a:xfrm>
            <a:prstGeom prst="straightConnector1">
              <a:avLst/>
            </a:prstGeom>
            <a:noFill/>
            <a:ln w="38100" algn="ctr">
              <a:solidFill>
                <a:schemeClr val="tx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3582" name="TextBox 43">
              <a:extLst>
                <a:ext uri="{FF2B5EF4-FFF2-40B4-BE49-F238E27FC236}">
                  <a16:creationId xmlns:a16="http://schemas.microsoft.com/office/drawing/2014/main" id="{93F12106-D0F7-48F8-B2E3-BB55D645FE2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25750" y="3152775"/>
              <a:ext cx="858838" cy="4619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·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-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Wingdings" panose="05000000000000000000" pitchFamily="2" charset="2"/>
                <a:buChar char="§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o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200"/>
                <a:t>Inventory </a:t>
              </a:r>
            </a:p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200"/>
                <a:t>Record</a:t>
              </a:r>
            </a:p>
          </p:txBody>
        </p:sp>
        <p:cxnSp>
          <p:nvCxnSpPr>
            <p:cNvPr id="23583" name="Straight Arrow Connector 45">
              <a:extLst>
                <a:ext uri="{FF2B5EF4-FFF2-40B4-BE49-F238E27FC236}">
                  <a16:creationId xmlns:a16="http://schemas.microsoft.com/office/drawing/2014/main" id="{617933BD-CDA2-4623-9500-72AE16F1DB68}"/>
                </a:ext>
              </a:extLst>
            </p:cNvPr>
            <p:cNvCxnSpPr>
              <a:cxnSpLocks noChangeShapeType="1"/>
              <a:stCxn id="23567" idx="0"/>
            </p:cNvCxnSpPr>
            <p:nvPr/>
          </p:nvCxnSpPr>
          <p:spPr bwMode="auto">
            <a:xfrm rot="16200000" flipV="1">
              <a:off x="4342607" y="4650581"/>
              <a:ext cx="723900" cy="20637"/>
            </a:xfrm>
            <a:prstGeom prst="straightConnector1">
              <a:avLst/>
            </a:prstGeom>
            <a:noFill/>
            <a:ln w="38100" algn="ctr">
              <a:solidFill>
                <a:schemeClr val="tx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3584" name="TextBox 46">
              <a:extLst>
                <a:ext uri="{FF2B5EF4-FFF2-40B4-BE49-F238E27FC236}">
                  <a16:creationId xmlns:a16="http://schemas.microsoft.com/office/drawing/2014/main" id="{9FFE6897-6A10-43D4-A824-8227021D047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rot="-2144708">
              <a:off x="5022850" y="2455863"/>
              <a:ext cx="1403350" cy="2778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·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-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Wingdings" panose="05000000000000000000" pitchFamily="2" charset="2"/>
                <a:buChar char="§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o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200"/>
                <a:t>Payment Request</a:t>
              </a:r>
            </a:p>
          </p:txBody>
        </p:sp>
        <p:sp>
          <p:nvSpPr>
            <p:cNvPr id="23585" name="TextBox 47">
              <a:extLst>
                <a:ext uri="{FF2B5EF4-FFF2-40B4-BE49-F238E27FC236}">
                  <a16:creationId xmlns:a16="http://schemas.microsoft.com/office/drawing/2014/main" id="{99984A24-FDDA-4F89-B839-BF0A2A2783E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rot="-1693447">
              <a:off x="5267325" y="2770188"/>
              <a:ext cx="1430338" cy="2778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·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-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Wingdings" panose="05000000000000000000" pitchFamily="2" charset="2"/>
                <a:buChar char="§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o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200"/>
                <a:t>Payment Approval</a:t>
              </a:r>
            </a:p>
          </p:txBody>
        </p:sp>
        <p:sp>
          <p:nvSpPr>
            <p:cNvPr id="23586" name="TextBox 48">
              <a:extLst>
                <a:ext uri="{FF2B5EF4-FFF2-40B4-BE49-F238E27FC236}">
                  <a16:creationId xmlns:a16="http://schemas.microsoft.com/office/drawing/2014/main" id="{8BB2552E-D614-4148-8738-74325D721B4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rot="-2234800">
              <a:off x="2303463" y="4394200"/>
              <a:ext cx="1668462" cy="2778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·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-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Wingdings" panose="05000000000000000000" pitchFamily="2" charset="2"/>
                <a:buChar char="§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o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200"/>
                <a:t>Scanned Item Record</a:t>
              </a:r>
            </a:p>
          </p:txBody>
        </p:sp>
        <p:sp>
          <p:nvSpPr>
            <p:cNvPr id="23587" name="TextBox 49">
              <a:extLst>
                <a:ext uri="{FF2B5EF4-FFF2-40B4-BE49-F238E27FC236}">
                  <a16:creationId xmlns:a16="http://schemas.microsoft.com/office/drawing/2014/main" id="{70CDE22B-D157-41A8-8408-CADBA294CBE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98913" y="4586288"/>
              <a:ext cx="1700212" cy="276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·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-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Wingdings" panose="05000000000000000000" pitchFamily="2" charset="2"/>
                <a:buChar char="§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o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200"/>
                <a:t>Scanned Card Record</a:t>
              </a:r>
            </a:p>
          </p:txBody>
        </p:sp>
        <p:sp>
          <p:nvSpPr>
            <p:cNvPr id="23588" name="TextBox 50">
              <a:extLst>
                <a:ext uri="{FF2B5EF4-FFF2-40B4-BE49-F238E27FC236}">
                  <a16:creationId xmlns:a16="http://schemas.microsoft.com/office/drawing/2014/main" id="{866B0413-4F37-499F-8B06-AA130A50CAA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rot="2505527">
              <a:off x="5554663" y="4298950"/>
              <a:ext cx="1241425" cy="2778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·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-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Wingdings" panose="05000000000000000000" pitchFamily="2" charset="2"/>
                <a:buChar char="§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o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200"/>
                <a:t>Receipt Record</a:t>
              </a:r>
            </a:p>
          </p:txBody>
        </p:sp>
        <p:cxnSp>
          <p:nvCxnSpPr>
            <p:cNvPr id="23589" name="Straight Arrow Connector 53">
              <a:extLst>
                <a:ext uri="{FF2B5EF4-FFF2-40B4-BE49-F238E27FC236}">
                  <a16:creationId xmlns:a16="http://schemas.microsoft.com/office/drawing/2014/main" id="{4266F31F-8C6C-4979-906E-6C5066FAE379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rot="10800000">
              <a:off x="5376863" y="3794125"/>
              <a:ext cx="1843087" cy="14288"/>
            </a:xfrm>
            <a:prstGeom prst="straightConnector1">
              <a:avLst/>
            </a:prstGeom>
            <a:noFill/>
            <a:ln w="38100" algn="ctr">
              <a:solidFill>
                <a:schemeClr val="tx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3590" name="TextBox 54">
              <a:extLst>
                <a:ext uri="{FF2B5EF4-FFF2-40B4-BE49-F238E27FC236}">
                  <a16:creationId xmlns:a16="http://schemas.microsoft.com/office/drawing/2014/main" id="{4A535269-100B-493A-9326-6B49102298C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649913" y="3779838"/>
              <a:ext cx="1547812" cy="2778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·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-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Wingdings" panose="05000000000000000000" pitchFamily="2" charset="2"/>
                <a:buChar char="§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o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200"/>
                <a:t>Marketing Collateral</a:t>
              </a:r>
            </a:p>
          </p:txBody>
        </p:sp>
        <p:sp>
          <p:nvSpPr>
            <p:cNvPr id="23591" name="TextBox 55">
              <a:extLst>
                <a:ext uri="{FF2B5EF4-FFF2-40B4-BE49-F238E27FC236}">
                  <a16:creationId xmlns:a16="http://schemas.microsoft.com/office/drawing/2014/main" id="{F27B26CD-8921-4614-A995-38677FAB7A6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519738" y="3216275"/>
              <a:ext cx="1660525" cy="2778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·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-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Wingdings" panose="05000000000000000000" pitchFamily="2" charset="2"/>
                <a:buChar char="§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o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200"/>
                <a:t>Consumer Purchases</a:t>
              </a:r>
            </a:p>
          </p:txBody>
        </p:sp>
        <p:sp>
          <p:nvSpPr>
            <p:cNvPr id="23592" name="TextBox 56">
              <a:extLst>
                <a:ext uri="{FF2B5EF4-FFF2-40B4-BE49-F238E27FC236}">
                  <a16:creationId xmlns:a16="http://schemas.microsoft.com/office/drawing/2014/main" id="{F92C3802-697F-422C-B1BD-69E2B400B6B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87638" y="2447925"/>
              <a:ext cx="1328737" cy="276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·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-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Wingdings" panose="05000000000000000000" pitchFamily="2" charset="2"/>
                <a:buChar char="§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o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200"/>
                <a:t>Operator Actions</a:t>
              </a:r>
            </a:p>
          </p:txBody>
        </p:sp>
        <p:sp>
          <p:nvSpPr>
            <p:cNvPr id="23593" name="TextBox 57">
              <a:extLst>
                <a:ext uri="{FF2B5EF4-FFF2-40B4-BE49-F238E27FC236}">
                  <a16:creationId xmlns:a16="http://schemas.microsoft.com/office/drawing/2014/main" id="{F7027A29-4F83-454F-B79E-DE6F0CB4FDC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45000" y="2390775"/>
              <a:ext cx="950913" cy="4619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·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-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Wingdings" panose="05000000000000000000" pitchFamily="2" charset="2"/>
                <a:buChar char="§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o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200"/>
                <a:t>Operator </a:t>
              </a:r>
            </a:p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200"/>
                <a:t>Responses</a:t>
              </a:r>
            </a:p>
          </p:txBody>
        </p:sp>
      </p:grpSp>
      <p:sp>
        <p:nvSpPr>
          <p:cNvPr id="23556" name="TextBox 39">
            <a:extLst>
              <a:ext uri="{FF2B5EF4-FFF2-40B4-BE49-F238E27FC236}">
                <a16:creationId xmlns:a16="http://schemas.microsoft.com/office/drawing/2014/main" id="{5F16C3DC-2212-4C54-8F0A-8FC9B96C0D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1447800"/>
            <a:ext cx="33623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Symbol" panose="05050102010706020507" pitchFamily="18" charset="2"/>
              <a:buChar char="·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Symbol" panose="05050102010706020507" pitchFamily="18" charset="2"/>
              <a:buChar char="-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Wingdings" panose="05000000000000000000" pitchFamily="2" charset="2"/>
              <a:buChar char="§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Char char="o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b="1"/>
              <a:t>Context Diagram Example</a:t>
            </a:r>
          </a:p>
        </p:txBody>
      </p:sp>
      <p:sp>
        <p:nvSpPr>
          <p:cNvPr id="23557" name="Freeform 41">
            <a:extLst>
              <a:ext uri="{FF2B5EF4-FFF2-40B4-BE49-F238E27FC236}">
                <a16:creationId xmlns:a16="http://schemas.microsoft.com/office/drawing/2014/main" id="{7CABCA01-A181-48C0-BFA2-ED0D0ECEFA3D}"/>
              </a:ext>
            </a:extLst>
          </p:cNvPr>
          <p:cNvSpPr>
            <a:spLocks/>
          </p:cNvSpPr>
          <p:nvPr/>
        </p:nvSpPr>
        <p:spPr bwMode="auto">
          <a:xfrm>
            <a:off x="1082675" y="2695575"/>
            <a:ext cx="7540625" cy="3635375"/>
          </a:xfrm>
          <a:custGeom>
            <a:avLst/>
            <a:gdLst>
              <a:gd name="T0" fmla="*/ 3498859 w 7541623"/>
              <a:gd name="T1" fmla="*/ 308807 h 3635829"/>
              <a:gd name="T2" fmla="*/ 2598591 w 7541623"/>
              <a:gd name="T3" fmla="*/ 491485 h 3635829"/>
              <a:gd name="T4" fmla="*/ 2168031 w 7541623"/>
              <a:gd name="T5" fmla="*/ 1639726 h 3635829"/>
              <a:gd name="T6" fmla="*/ 210931 w 7541623"/>
              <a:gd name="T7" fmla="*/ 2644437 h 3635829"/>
              <a:gd name="T8" fmla="*/ 902442 w 7541623"/>
              <a:gd name="T9" fmla="*/ 3453420 h 3635829"/>
              <a:gd name="T10" fmla="*/ 941582 w 7541623"/>
              <a:gd name="T11" fmla="*/ 3492567 h 3635829"/>
              <a:gd name="T12" fmla="*/ 6591071 w 7541623"/>
              <a:gd name="T13" fmla="*/ 3440371 h 3635829"/>
              <a:gd name="T14" fmla="*/ 6591071 w 7541623"/>
              <a:gd name="T15" fmla="*/ 2344327 h 3635829"/>
              <a:gd name="T16" fmla="*/ 3498859 w 7541623"/>
              <a:gd name="T17" fmla="*/ 308807 h 3635829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7541623"/>
              <a:gd name="T28" fmla="*/ 0 h 3635829"/>
              <a:gd name="T29" fmla="*/ 7541623 w 7541623"/>
              <a:gd name="T30" fmla="*/ 3635829 h 3635829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7541623" h="3635829">
                <a:moveTo>
                  <a:pt x="3503023" y="309154"/>
                </a:moveTo>
                <a:cubicBezTo>
                  <a:pt x="2836817" y="0"/>
                  <a:pt x="2823755" y="269965"/>
                  <a:pt x="2601686" y="492034"/>
                </a:cubicBezTo>
                <a:cubicBezTo>
                  <a:pt x="2379617" y="714103"/>
                  <a:pt x="2569028" y="1282337"/>
                  <a:pt x="2170611" y="1641566"/>
                </a:cubicBezTo>
                <a:cubicBezTo>
                  <a:pt x="1772194" y="2000795"/>
                  <a:pt x="422366" y="2344783"/>
                  <a:pt x="211183" y="2647406"/>
                </a:cubicBezTo>
                <a:cubicBezTo>
                  <a:pt x="0" y="2950029"/>
                  <a:pt x="781594" y="3315789"/>
                  <a:pt x="903514" y="3457303"/>
                </a:cubicBezTo>
                <a:cubicBezTo>
                  <a:pt x="1025434" y="3598817"/>
                  <a:pt x="942703" y="3496491"/>
                  <a:pt x="942703" y="3496491"/>
                </a:cubicBezTo>
                <a:cubicBezTo>
                  <a:pt x="1891937" y="3494314"/>
                  <a:pt x="5656217" y="3635829"/>
                  <a:pt x="6598920" y="3444240"/>
                </a:cubicBezTo>
                <a:cubicBezTo>
                  <a:pt x="7541623" y="3252652"/>
                  <a:pt x="7121434" y="2871651"/>
                  <a:pt x="6598920" y="2346960"/>
                </a:cubicBezTo>
                <a:cubicBezTo>
                  <a:pt x="6076406" y="1822269"/>
                  <a:pt x="4169229" y="618308"/>
                  <a:pt x="3503023" y="309154"/>
                </a:cubicBezTo>
                <a:close/>
              </a:path>
            </a:pathLst>
          </a:custGeom>
          <a:noFill/>
          <a:ln w="57150" cap="flat" cmpd="sng" algn="ctr">
            <a:solidFill>
              <a:srgbClr val="C00000"/>
            </a:solidFill>
            <a:prstDash val="dash"/>
            <a:round/>
            <a:headEnd type="none" w="med" len="med"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82296" rIns="82296"/>
          <a:lstStyle/>
          <a:p>
            <a:endParaRPr lang="en-US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B32C53-20A4-432C-B035-A5F10D508B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Business Proposal Documents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13E26C-2E6C-4C61-B81D-1D47160D54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98450" indent="-184150">
              <a:buFont typeface="Arial" panose="020B0604020202020204" pitchFamily="34" charset="0"/>
              <a:buChar char="•"/>
            </a:pPr>
            <a:r>
              <a:rPr lang="en-US" sz="2400" dirty="0"/>
              <a:t>You have an idea</a:t>
            </a:r>
          </a:p>
          <a:p>
            <a:pPr marL="591058" lvl="1" indent="-184150">
              <a:buFont typeface="Arial" panose="020B0604020202020204" pitchFamily="34" charset="0"/>
              <a:buChar char="•"/>
            </a:pPr>
            <a:r>
              <a:rPr lang="en-US" sz="2200" dirty="0"/>
              <a:t>connect restaurants to local food banks</a:t>
            </a:r>
          </a:p>
          <a:p>
            <a:pPr marL="773938" lvl="2" indent="-184150">
              <a:buFont typeface="Arial" panose="020B0604020202020204" pitchFamily="34" charset="0"/>
              <a:buChar char="•"/>
            </a:pPr>
            <a:r>
              <a:rPr lang="en-US" sz="1800" dirty="0"/>
              <a:t>save food waste</a:t>
            </a:r>
          </a:p>
          <a:p>
            <a:pPr marL="773938" lvl="2" indent="-184150">
              <a:buFont typeface="Arial" panose="020B0604020202020204" pitchFamily="34" charset="0"/>
              <a:buChar char="•"/>
            </a:pPr>
            <a:r>
              <a:rPr lang="en-US" sz="1800" dirty="0"/>
              <a:t>get restaurants more money</a:t>
            </a:r>
          </a:p>
          <a:p>
            <a:pPr marL="773938" lvl="2" indent="-184150">
              <a:buFont typeface="Arial" panose="020B0604020202020204" pitchFamily="34" charset="0"/>
              <a:buChar char="•"/>
            </a:pPr>
            <a:r>
              <a:rPr lang="en-US" sz="1800" dirty="0"/>
              <a:t>help food banks</a:t>
            </a:r>
          </a:p>
          <a:p>
            <a:pPr marL="591058" lvl="1" indent="-184150">
              <a:buFont typeface="Arial" panose="020B0604020202020204" pitchFamily="34" charset="0"/>
              <a:buChar char="•"/>
            </a:pPr>
            <a:r>
              <a:rPr lang="en-US" sz="2200" dirty="0"/>
              <a:t>how do you get money / resources?</a:t>
            </a:r>
          </a:p>
          <a:p>
            <a:pPr marL="773938" lvl="2" indent="-184150">
              <a:buFont typeface="Arial" panose="020B0604020202020204" pitchFamily="34" charset="0"/>
              <a:buChar char="•"/>
            </a:pPr>
            <a:r>
              <a:rPr lang="en-US" sz="1800" dirty="0"/>
              <a:t>investor</a:t>
            </a:r>
          </a:p>
          <a:p>
            <a:pPr marL="773938" lvl="2" indent="-184150">
              <a:buFont typeface="Arial" panose="020B0604020202020204" pitchFamily="34" charset="0"/>
              <a:buChar char="•"/>
            </a:pPr>
            <a:r>
              <a:rPr lang="en-US" sz="1800" dirty="0"/>
              <a:t>inside of your company</a:t>
            </a:r>
          </a:p>
          <a:p>
            <a:pPr marL="773938" lvl="2" indent="-184150">
              <a:buFont typeface="Arial" panose="020B0604020202020204" pitchFamily="34" charset="0"/>
              <a:buChar char="•"/>
            </a:pPr>
            <a:r>
              <a:rPr lang="en-US" sz="1800" dirty="0"/>
              <a:t>have to communicate the idea</a:t>
            </a:r>
          </a:p>
        </p:txBody>
      </p:sp>
    </p:spTree>
    <p:extLst>
      <p:ext uri="{BB962C8B-B14F-4D97-AF65-F5344CB8AC3E}">
        <p14:creationId xmlns:p14="http://schemas.microsoft.com/office/powerpoint/2010/main" val="422375544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E4B81A6-C789-B156-3E83-8F24817B8BF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4D3A81-A1FA-1F6F-2535-9ADE34A799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Business Proposal Documents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F742DF-67B4-0CC6-B6F8-D2880C7CD4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2959" y="1845734"/>
            <a:ext cx="7543801" cy="4402666"/>
          </a:xfrm>
        </p:spPr>
        <p:txBody>
          <a:bodyPr>
            <a:normAutofit/>
          </a:bodyPr>
          <a:lstStyle/>
          <a:p>
            <a:pPr marL="298450" indent="-184150">
              <a:buFont typeface="Arial" panose="020B0604020202020204" pitchFamily="34" charset="0"/>
              <a:buChar char="•"/>
            </a:pPr>
            <a:r>
              <a:rPr lang="en-US" sz="2400" dirty="0"/>
              <a:t>You have an idea</a:t>
            </a:r>
          </a:p>
          <a:p>
            <a:pPr marL="591058" lvl="1" indent="-184150">
              <a:buFont typeface="Arial" panose="020B0604020202020204" pitchFamily="34" charset="0"/>
              <a:buChar char="•"/>
            </a:pPr>
            <a:r>
              <a:rPr lang="en-US" sz="2200" dirty="0"/>
              <a:t>audience</a:t>
            </a:r>
          </a:p>
          <a:p>
            <a:pPr marL="773938" lvl="2" indent="-184150">
              <a:buFont typeface="Arial" panose="020B0604020202020204" pitchFamily="34" charset="0"/>
              <a:buChar char="•"/>
            </a:pPr>
            <a:r>
              <a:rPr lang="en-US" sz="1800" dirty="0"/>
              <a:t>outside investors</a:t>
            </a:r>
          </a:p>
          <a:p>
            <a:pPr marL="773938" lvl="2" indent="-184150">
              <a:buFont typeface="Arial" panose="020B0604020202020204" pitchFamily="34" charset="0"/>
              <a:buChar char="•"/>
            </a:pPr>
            <a:r>
              <a:rPr lang="en-US" sz="1800" dirty="0"/>
              <a:t>in-company project competition</a:t>
            </a:r>
          </a:p>
          <a:p>
            <a:pPr marL="956818" lvl="3" indent="-184150">
              <a:buFont typeface="Arial" panose="020B0604020202020204" pitchFamily="34" charset="0"/>
              <a:buChar char="•"/>
            </a:pPr>
            <a:r>
              <a:rPr lang="en-US" sz="1800" dirty="0"/>
              <a:t>board members</a:t>
            </a:r>
          </a:p>
          <a:p>
            <a:pPr marL="1139698" lvl="4" indent="-184150">
              <a:buFont typeface="Arial" panose="020B0604020202020204" pitchFamily="34" charset="0"/>
              <a:buChar char="•"/>
            </a:pPr>
            <a:r>
              <a:rPr lang="en-US" sz="1800" dirty="0"/>
              <a:t>does it fit the company mission?</a:t>
            </a:r>
          </a:p>
          <a:p>
            <a:pPr marL="1139698" lvl="4" indent="-184150">
              <a:buFont typeface="Arial" panose="020B0604020202020204" pitchFamily="34" charset="0"/>
              <a:buChar char="•"/>
            </a:pPr>
            <a:r>
              <a:rPr lang="en-US" sz="1800" dirty="0"/>
              <a:t>long-term impact and risks</a:t>
            </a:r>
          </a:p>
          <a:p>
            <a:pPr marL="956818" lvl="3" indent="-184150">
              <a:buFont typeface="Arial" panose="020B0604020202020204" pitchFamily="34" charset="0"/>
              <a:buChar char="•"/>
            </a:pPr>
            <a:r>
              <a:rPr lang="en-US" sz="1800" dirty="0"/>
              <a:t>leadership</a:t>
            </a:r>
          </a:p>
          <a:p>
            <a:pPr marL="1139698" lvl="4" indent="-184150">
              <a:buFont typeface="Arial" panose="020B0604020202020204" pitchFamily="34" charset="0"/>
              <a:buChar char="•"/>
            </a:pPr>
            <a:r>
              <a:rPr lang="en-US" sz="1800" dirty="0"/>
              <a:t>does it fit the strategy?</a:t>
            </a:r>
          </a:p>
          <a:p>
            <a:pPr marL="956818" lvl="3" indent="-184150">
              <a:buFont typeface="Arial" panose="020B0604020202020204" pitchFamily="34" charset="0"/>
              <a:buChar char="•"/>
            </a:pPr>
            <a:r>
              <a:rPr lang="en-US" sz="1800" dirty="0"/>
              <a:t>project review committee</a:t>
            </a:r>
          </a:p>
          <a:p>
            <a:pPr marL="1139698" lvl="4" indent="-184150">
              <a:buFont typeface="Arial" panose="020B0604020202020204" pitchFamily="34" charset="0"/>
              <a:buChar char="•"/>
            </a:pPr>
            <a:r>
              <a:rPr lang="en-US" sz="1800" dirty="0"/>
              <a:t>does it fit the budget?</a:t>
            </a:r>
          </a:p>
          <a:p>
            <a:pPr marL="773938" lvl="2" indent="-184150">
              <a:buFont typeface="Arial" panose="020B0604020202020204" pitchFamily="34" charset="0"/>
              <a:buChar char="•"/>
            </a:pPr>
            <a:r>
              <a:rPr lang="en-US" sz="1800" dirty="0"/>
              <a:t>non-technical</a:t>
            </a:r>
          </a:p>
          <a:p>
            <a:pPr marL="773938" lvl="2" indent="-184150">
              <a:buFont typeface="Arial" panose="020B0604020202020204" pitchFamily="34" charset="0"/>
              <a:buChar char="•"/>
            </a:pPr>
            <a:r>
              <a:rPr lang="en-US" sz="1800" dirty="0"/>
              <a:t>not a lot of time</a:t>
            </a:r>
          </a:p>
        </p:txBody>
      </p:sp>
    </p:spTree>
    <p:extLst>
      <p:ext uri="{BB962C8B-B14F-4D97-AF65-F5344CB8AC3E}">
        <p14:creationId xmlns:p14="http://schemas.microsoft.com/office/powerpoint/2010/main" val="239277570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AE5D8B4-5904-B18C-D38F-5C739E3E9A7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A45654-5D17-5414-E333-6FA5AFBD21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Business Proposal Documents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F4A460-F7B3-1A21-2951-910FFA1C2E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2959" y="1845734"/>
            <a:ext cx="7711441" cy="4402666"/>
          </a:xfrm>
        </p:spPr>
        <p:txBody>
          <a:bodyPr>
            <a:normAutofit fontScale="92500" lnSpcReduction="20000"/>
          </a:bodyPr>
          <a:lstStyle/>
          <a:p>
            <a:pPr marL="298450" indent="-184150">
              <a:buFont typeface="Arial" panose="020B0604020202020204" pitchFamily="34" charset="0"/>
              <a:buChar char="•"/>
            </a:pPr>
            <a:r>
              <a:rPr lang="en-US" sz="2400" dirty="0"/>
              <a:t>What: </a:t>
            </a:r>
          </a:p>
          <a:p>
            <a:pPr marL="591058" lvl="1" indent="-184150">
              <a:buFont typeface="Arial" panose="020B0604020202020204" pitchFamily="34" charset="0"/>
              <a:buChar char="•"/>
            </a:pPr>
            <a:r>
              <a:rPr lang="en-US" sz="2200" dirty="0"/>
              <a:t>what it does</a:t>
            </a:r>
          </a:p>
          <a:p>
            <a:pPr marL="591058" lvl="1" indent="-184150">
              <a:buFont typeface="Arial" panose="020B0604020202020204" pitchFamily="34" charset="0"/>
              <a:buChar char="•"/>
            </a:pPr>
            <a:r>
              <a:rPr lang="en-US" sz="2200" dirty="0"/>
              <a:t>clear, but brief</a:t>
            </a:r>
          </a:p>
          <a:p>
            <a:pPr marL="591058" lvl="1" indent="-184150">
              <a:buFont typeface="Arial" panose="020B0604020202020204" pitchFamily="34" charset="0"/>
              <a:buChar char="•"/>
            </a:pPr>
            <a:r>
              <a:rPr lang="en-US" sz="2200" dirty="0"/>
              <a:t>purpose, not feature list</a:t>
            </a:r>
          </a:p>
          <a:p>
            <a:pPr marL="298450" indent="-184150">
              <a:buFont typeface="Arial" panose="020B0604020202020204" pitchFamily="34" charset="0"/>
              <a:buChar char="•"/>
            </a:pPr>
            <a:r>
              <a:rPr lang="en-US" sz="2400" dirty="0"/>
              <a:t>Who: </a:t>
            </a:r>
          </a:p>
          <a:p>
            <a:pPr marL="591058" lvl="1" indent="-184150">
              <a:buFont typeface="Arial" panose="020B0604020202020204" pitchFamily="34" charset="0"/>
              <a:buChar char="•"/>
            </a:pPr>
            <a:r>
              <a:rPr lang="en-US" sz="2200" dirty="0"/>
              <a:t>use – restaurants &amp; food banks</a:t>
            </a:r>
          </a:p>
          <a:p>
            <a:pPr marL="591058" lvl="1" indent="-184150">
              <a:buFont typeface="Arial" panose="020B0604020202020204" pitchFamily="34" charset="0"/>
              <a:buChar char="•"/>
            </a:pPr>
            <a:r>
              <a:rPr lang="en-US" sz="2200" dirty="0"/>
              <a:t>buy - non-profit food banks</a:t>
            </a:r>
          </a:p>
          <a:p>
            <a:pPr marL="591058" lvl="1" indent="-184150">
              <a:buFont typeface="Arial" panose="020B0604020202020204" pitchFamily="34" charset="0"/>
              <a:buChar char="•"/>
            </a:pPr>
            <a:r>
              <a:rPr lang="en-US" sz="2200" dirty="0"/>
              <a:t>promote – sustainability groups</a:t>
            </a:r>
          </a:p>
          <a:p>
            <a:pPr marL="591058" lvl="1" indent="-184150">
              <a:buFont typeface="Arial" panose="020B0604020202020204" pitchFamily="34" charset="0"/>
              <a:buChar char="•"/>
            </a:pPr>
            <a:r>
              <a:rPr lang="en-US" sz="2200" dirty="0"/>
              <a:t>competitors – app 1, app 2,..</a:t>
            </a:r>
          </a:p>
          <a:p>
            <a:pPr marL="591058" lvl="1" indent="-184150">
              <a:buFont typeface="Arial" panose="020B0604020202020204" pitchFamily="34" charset="0"/>
              <a:buChar char="•"/>
            </a:pPr>
            <a:r>
              <a:rPr lang="en-US" sz="2200" dirty="0"/>
              <a:t>non-direct competitors – e.g., for who for Netflix?</a:t>
            </a:r>
          </a:p>
          <a:p>
            <a:pPr marL="773938" lvl="2" indent="-184150">
              <a:buFont typeface="Arial" panose="020B0604020202020204" pitchFamily="34" charset="0"/>
              <a:buChar char="•"/>
            </a:pPr>
            <a:r>
              <a:rPr lang="en-US" sz="1800" dirty="0"/>
              <a:t>computer games - attention</a:t>
            </a:r>
          </a:p>
          <a:p>
            <a:pPr marL="298450" indent="-184150">
              <a:buFont typeface="Arial" panose="020B0604020202020204" pitchFamily="34" charset="0"/>
              <a:buChar char="•"/>
            </a:pPr>
            <a:r>
              <a:rPr lang="en-US" sz="2400" dirty="0"/>
              <a:t>Why: </a:t>
            </a:r>
          </a:p>
          <a:p>
            <a:pPr marL="591058" lvl="1" indent="-184150"/>
            <a:r>
              <a:rPr lang="en-US" sz="2200" dirty="0"/>
              <a:t>financially – revenue</a:t>
            </a:r>
          </a:p>
          <a:p>
            <a:pPr marL="591058" lvl="1" indent="-184150"/>
            <a:r>
              <a:rPr lang="en-US" sz="2200" dirty="0"/>
              <a:t>strategically – brand reputation</a:t>
            </a:r>
          </a:p>
        </p:txBody>
      </p:sp>
    </p:spTree>
    <p:extLst>
      <p:ext uri="{BB962C8B-B14F-4D97-AF65-F5344CB8AC3E}">
        <p14:creationId xmlns:p14="http://schemas.microsoft.com/office/powerpoint/2010/main" val="21220090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78B22D-4A0D-430F-89F4-49261072C7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Key factors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3B863E-3964-4985-BF92-AFDE76026B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58366" indent="-258366">
              <a:buFont typeface="Arial" panose="020B0604020202020204" pitchFamily="34" charset="0"/>
              <a:buChar char="•"/>
            </a:pPr>
            <a:r>
              <a:rPr lang="en-US" dirty="0"/>
              <a:t>Details, but not too much detail</a:t>
            </a:r>
          </a:p>
          <a:p>
            <a:pPr marL="550974" lvl="1" indent="-258366">
              <a:buFont typeface="Arial" panose="020B0604020202020204" pitchFamily="34" charset="0"/>
              <a:buChar char="•"/>
            </a:pPr>
            <a:r>
              <a:rPr lang="en-US" dirty="0"/>
              <a:t>Bad: 50-page appendix on algorithms for a mobile app</a:t>
            </a:r>
          </a:p>
          <a:p>
            <a:pPr marL="550974" lvl="1" indent="-258366">
              <a:buFont typeface="Arial" panose="020B0604020202020204" pitchFamily="34" charset="0"/>
              <a:buChar char="•"/>
            </a:pPr>
            <a:r>
              <a:rPr lang="en-US" dirty="0"/>
              <a:t>Good: app uses an AI-based recommendation engine tested on 1,000 users with a 20% engagement boost</a:t>
            </a:r>
          </a:p>
          <a:p>
            <a:pPr marL="550974" lvl="1" indent="-258366">
              <a:buFont typeface="Arial" panose="020B0604020202020204" pitchFamily="34" charset="0"/>
              <a:buChar char="•"/>
            </a:pPr>
            <a:r>
              <a:rPr lang="en-US" dirty="0"/>
              <a:t>Danger: too brief || vague</a:t>
            </a:r>
          </a:p>
          <a:p>
            <a:pPr marL="258366" indent="-258366">
              <a:buFont typeface="Arial" panose="020B0604020202020204" pitchFamily="34" charset="0"/>
              <a:buChar char="•"/>
            </a:pPr>
            <a:r>
              <a:rPr lang="en-US" dirty="0"/>
              <a:t>Focus is on ‘what’, not ‘how’</a:t>
            </a:r>
          </a:p>
          <a:p>
            <a:pPr marL="550974" lvl="1" indent="-258366">
              <a:buFont typeface="Arial" panose="020B0604020202020204" pitchFamily="34" charset="0"/>
              <a:buChar char="•"/>
            </a:pPr>
            <a:r>
              <a:rPr lang="en-US" dirty="0"/>
              <a:t>Bad: k8s cluster with Docker containers scaling via auto-healing nodes…</a:t>
            </a:r>
          </a:p>
          <a:p>
            <a:pPr marL="550974" lvl="1" indent="-258366">
              <a:buFont typeface="Arial" panose="020B0604020202020204" pitchFamily="34" charset="0"/>
              <a:buChar char="•"/>
            </a:pPr>
            <a:r>
              <a:rPr lang="en-US" dirty="0"/>
              <a:t>Good: system scales automatically to handle thousands of users without downtime</a:t>
            </a:r>
          </a:p>
          <a:p>
            <a:pPr marL="550974" lvl="1" indent="-258366">
              <a:buFont typeface="Arial" panose="020B0604020202020204" pitchFamily="34" charset="0"/>
              <a:buChar char="•"/>
            </a:pPr>
            <a:r>
              <a:rPr lang="en-US" dirty="0"/>
              <a:t>MBA, not PhD in CS</a:t>
            </a:r>
          </a:p>
          <a:p>
            <a:pPr marL="550974" lvl="1" indent="-258366">
              <a:buFont typeface="Arial" panose="020B0604020202020204" pitchFamily="34" charset="0"/>
              <a:buChar char="•"/>
            </a:pPr>
            <a:r>
              <a:rPr lang="en-US" dirty="0"/>
              <a:t>value, not ways to achieve it</a:t>
            </a:r>
          </a:p>
        </p:txBody>
      </p:sp>
    </p:spTree>
    <p:extLst>
      <p:ext uri="{BB962C8B-B14F-4D97-AF65-F5344CB8AC3E}">
        <p14:creationId xmlns:p14="http://schemas.microsoft.com/office/powerpoint/2010/main" val="35078609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0C4F0E1-727B-0FF6-5A94-88EE080EB43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C4A5C9F4-13DA-77B2-7866-8BFDB9F051A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dirty="0"/>
              <a:t>Understand Business Context</a:t>
            </a: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815136FF-FA27-2D95-15D7-C992843DA9CB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22959" y="1845734"/>
            <a:ext cx="7543801" cy="4326466"/>
          </a:xfrm>
        </p:spPr>
        <p:txBody>
          <a:bodyPr>
            <a:normAutofit lnSpcReduction="10000"/>
          </a:bodyPr>
          <a:lstStyle/>
          <a:p>
            <a:pPr marL="0" indent="0" eaLnBrk="1" hangingPunct="1">
              <a:buNone/>
            </a:pPr>
            <a:r>
              <a:rPr lang="en-US" altLang="en-US" dirty="0"/>
              <a:t>Minimally:</a:t>
            </a:r>
          </a:p>
          <a:p>
            <a:pPr marL="749808" lvl="1" indent="-457200">
              <a:buFont typeface="+mj-lt"/>
              <a:buAutoNum type="arabicPeriod" startAt="4"/>
            </a:pPr>
            <a:r>
              <a:rPr lang="en-US" altLang="en-US" b="1" dirty="0"/>
              <a:t>Operating environment</a:t>
            </a:r>
          </a:p>
          <a:p>
            <a:pPr lvl="4"/>
            <a:r>
              <a:rPr lang="en-US" altLang="en-US" sz="1600" dirty="0"/>
              <a:t>How the system will be used - user environment</a:t>
            </a:r>
          </a:p>
          <a:p>
            <a:pPr lvl="5"/>
            <a:r>
              <a:rPr lang="en-US" altLang="en-US" sz="1600" dirty="0"/>
              <a:t>e.g., call-center support in noisy offices</a:t>
            </a:r>
          </a:p>
          <a:p>
            <a:pPr lvl="6"/>
            <a:r>
              <a:rPr lang="en-US" altLang="en-US" sz="1600" dirty="0"/>
              <a:t>=&gt; UI must minimize data entry errors</a:t>
            </a:r>
          </a:p>
          <a:p>
            <a:pPr lvl="5"/>
            <a:r>
              <a:rPr lang="en-US" altLang="en-US" sz="1600" dirty="0"/>
              <a:t>e.g., doctors with tablets visit patients</a:t>
            </a:r>
          </a:p>
          <a:p>
            <a:pPr lvl="6"/>
            <a:r>
              <a:rPr lang="en-US" altLang="en-US" sz="1600" dirty="0"/>
              <a:t>system design decisions?</a:t>
            </a:r>
          </a:p>
          <a:p>
            <a:pPr lvl="6"/>
            <a:r>
              <a:rPr lang="en-US" altLang="en-US" sz="1600" dirty="0"/>
              <a:t>=&gt; touch interfaces</a:t>
            </a:r>
          </a:p>
          <a:p>
            <a:pPr lvl="6"/>
            <a:r>
              <a:rPr lang="en-US" altLang="en-US" sz="1600" dirty="0"/>
              <a:t>=&gt; offline work</a:t>
            </a:r>
          </a:p>
          <a:p>
            <a:pPr lvl="6"/>
            <a:r>
              <a:rPr lang="en-US" altLang="en-US" sz="1600" dirty="0"/>
              <a:t>=&gt; synchronization</a:t>
            </a:r>
          </a:p>
          <a:p>
            <a:pPr lvl="4"/>
            <a:r>
              <a:rPr lang="en-US" altLang="en-US" sz="1600" dirty="0"/>
              <a:t>Hardware &amp; infra context - deployment environment</a:t>
            </a:r>
          </a:p>
          <a:p>
            <a:pPr lvl="5"/>
            <a:r>
              <a:rPr lang="en-US" altLang="en-US" sz="1600" dirty="0"/>
              <a:t>e.g., on-premise in secure intranet </a:t>
            </a:r>
          </a:p>
          <a:p>
            <a:pPr lvl="6"/>
            <a:r>
              <a:rPr lang="en-US" altLang="en-US" sz="1600" dirty="0"/>
              <a:t>=&gt; no external API calls =&gt; cannot rely on external functionality</a:t>
            </a:r>
          </a:p>
          <a:p>
            <a:pPr lvl="5"/>
            <a:r>
              <a:rPr lang="en-US" altLang="en-US" sz="1600" dirty="0"/>
              <a:t>e.g., AWS deployment</a:t>
            </a:r>
          </a:p>
          <a:p>
            <a:pPr lvl="5"/>
            <a:r>
              <a:rPr lang="en-US" altLang="en-US" sz="1600" dirty="0"/>
              <a:t>=&gt; high availability are easier to achieve =&gt; design is affected</a:t>
            </a:r>
          </a:p>
        </p:txBody>
      </p:sp>
    </p:spTree>
    <p:extLst>
      <p:ext uri="{BB962C8B-B14F-4D97-AF65-F5344CB8AC3E}">
        <p14:creationId xmlns:p14="http://schemas.microsoft.com/office/powerpoint/2010/main" val="9535917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F3F822B-D584-AE0A-3EC9-A693249466B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B19C9F-CEBB-7E34-380F-A334E8C191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Key factors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3F0557-6566-DBA9-1E15-4B87B067E7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2959" y="1845734"/>
            <a:ext cx="7543801" cy="4326466"/>
          </a:xfrm>
        </p:spPr>
        <p:txBody>
          <a:bodyPr>
            <a:normAutofit/>
          </a:bodyPr>
          <a:lstStyle/>
          <a:p>
            <a:pPr marL="258366" indent="-258366">
              <a:buFont typeface="Arial" panose="020B0604020202020204" pitchFamily="34" charset="0"/>
              <a:buChar char="•"/>
            </a:pPr>
            <a:r>
              <a:rPr lang="en-US" dirty="0"/>
              <a:t>Enough ‘how’, just not too much</a:t>
            </a:r>
          </a:p>
          <a:p>
            <a:pPr marL="550974" lvl="1" indent="-258366">
              <a:buFont typeface="Arial" panose="020B0604020202020204" pitchFamily="34" charset="0"/>
              <a:buChar char="•"/>
            </a:pPr>
            <a:r>
              <a:rPr lang="en-US" dirty="0"/>
              <a:t>give an approach idea</a:t>
            </a:r>
          </a:p>
          <a:p>
            <a:pPr marL="550974" lvl="1" indent="-258366">
              <a:buFont typeface="Arial" panose="020B0604020202020204" pitchFamily="34" charset="0"/>
              <a:buChar char="•"/>
            </a:pPr>
            <a:r>
              <a:rPr lang="en-US" dirty="0"/>
              <a:t>important technical factors – differentiate from competitors</a:t>
            </a:r>
          </a:p>
          <a:p>
            <a:pPr marL="550974" lvl="1" indent="-258366">
              <a:buFont typeface="Arial" panose="020B0604020202020204" pitchFamily="34" charset="0"/>
              <a:buChar char="•"/>
            </a:pPr>
            <a:r>
              <a:rPr lang="en-US" dirty="0"/>
              <a:t>Bad: we will improve the metric by 100%! How?..</a:t>
            </a:r>
          </a:p>
          <a:p>
            <a:pPr marL="550974" lvl="1" indent="-258366">
              <a:buFont typeface="Arial" panose="020B0604020202020204" pitchFamily="34" charset="0"/>
              <a:buChar char="•"/>
            </a:pPr>
            <a:r>
              <a:rPr lang="en-US" dirty="0"/>
              <a:t>Bad: [a lot of tech details]</a:t>
            </a:r>
          </a:p>
          <a:p>
            <a:pPr marL="550974" lvl="1" indent="-258366">
              <a:buFont typeface="Arial" panose="020B0604020202020204" pitchFamily="34" charset="0"/>
              <a:buChar char="•"/>
            </a:pPr>
            <a:r>
              <a:rPr lang="en-US" dirty="0"/>
              <a:t>Good: patented thin-film material that reduces production costs by 25%</a:t>
            </a:r>
          </a:p>
          <a:p>
            <a:pPr marL="258366" indent="-258366">
              <a:buFont typeface="Arial" panose="020B0604020202020204" pitchFamily="34" charset="0"/>
              <a:buChar char="•"/>
            </a:pPr>
            <a:r>
              <a:rPr lang="en-US" dirty="0"/>
              <a:t>Groundbreaking idea / invention?</a:t>
            </a:r>
          </a:p>
          <a:p>
            <a:pPr marL="550974" lvl="1" indent="-258366">
              <a:buFont typeface="Arial" panose="020B0604020202020204" pitchFamily="34" charset="0"/>
              <a:buChar char="•"/>
            </a:pPr>
            <a:r>
              <a:rPr lang="en-US" dirty="0"/>
              <a:t>emphasize it! – key differentiator</a:t>
            </a:r>
          </a:p>
          <a:p>
            <a:pPr marL="258366" indent="-258366">
              <a:buFont typeface="Arial" panose="020B0604020202020204" pitchFamily="34" charset="0"/>
              <a:buChar char="•"/>
            </a:pPr>
            <a:r>
              <a:rPr lang="en-US" dirty="0"/>
              <a:t>Controversial approach?</a:t>
            </a:r>
          </a:p>
          <a:p>
            <a:pPr marL="550974" lvl="1" indent="-258366">
              <a:buFont typeface="Arial" panose="020B0604020202020204" pitchFamily="34" charset="0"/>
              <a:buChar char="•"/>
            </a:pPr>
            <a:r>
              <a:rPr lang="en-US" dirty="0"/>
              <a:t>hiding won’t end well</a:t>
            </a:r>
          </a:p>
          <a:p>
            <a:pPr marL="550974" lvl="1" indent="-258366">
              <a:buFont typeface="Arial" panose="020B0604020202020204" pitchFamily="34" charset="0"/>
              <a:buChar char="•"/>
            </a:pPr>
            <a:r>
              <a:rPr lang="en-US" dirty="0"/>
              <a:t>highlight upfront</a:t>
            </a:r>
          </a:p>
          <a:p>
            <a:pPr marL="550974" lvl="1" indent="-258366">
              <a:buFont typeface="Arial" panose="020B0604020202020204" pitchFamily="34" charset="0"/>
              <a:buChar char="•"/>
            </a:pPr>
            <a:r>
              <a:rPr lang="en-US" dirty="0"/>
              <a:t>explain why</a:t>
            </a:r>
          </a:p>
        </p:txBody>
      </p:sp>
    </p:spTree>
    <p:extLst>
      <p:ext uri="{BB962C8B-B14F-4D97-AF65-F5344CB8AC3E}">
        <p14:creationId xmlns:p14="http://schemas.microsoft.com/office/powerpoint/2010/main" val="647463103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94383F-A827-4BD1-BE0A-9661EC9DD9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Informal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B5A672-5776-45B8-9F49-FBBE589EF9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1" y="1845734"/>
            <a:ext cx="8382000" cy="4402666"/>
          </a:xfrm>
        </p:spPr>
        <p:txBody>
          <a:bodyPr>
            <a:normAutofit fontScale="85000" lnSpcReduction="10000"/>
          </a:bodyPr>
          <a:lstStyle/>
          <a:p>
            <a:r>
              <a:rPr lang="en-US" sz="2400" dirty="0"/>
              <a:t>Elevator Pitch</a:t>
            </a:r>
          </a:p>
          <a:p>
            <a:pPr marL="477822" lvl="1" indent="-258366">
              <a:buFont typeface="Arial" panose="020B0604020202020204" pitchFamily="34" charset="0"/>
              <a:buChar char="•"/>
            </a:pPr>
            <a:r>
              <a:rPr lang="en-US" dirty="0"/>
              <a:t>“If you run into an influencer / CEO / investor in an elevator, what would you say during the ride up”</a:t>
            </a:r>
          </a:p>
          <a:p>
            <a:pPr marL="477822" lvl="1" indent="-258366">
              <a:buFont typeface="Arial" panose="020B0604020202020204" pitchFamily="34" charset="0"/>
              <a:buChar char="•"/>
            </a:pPr>
            <a:r>
              <a:rPr lang="en-US" dirty="0"/>
              <a:t>don’t typically meet them</a:t>
            </a:r>
          </a:p>
          <a:p>
            <a:pPr marL="477822" lvl="1" indent="-258366">
              <a:buFont typeface="Arial" panose="020B0604020202020204" pitchFamily="34" charset="0"/>
              <a:buChar char="•"/>
            </a:pPr>
            <a:r>
              <a:rPr lang="en-US" dirty="0"/>
              <a:t>30-60 seconds</a:t>
            </a:r>
          </a:p>
          <a:p>
            <a:pPr marL="477822" lvl="1" indent="-258366">
              <a:buFont typeface="Arial" panose="020B0604020202020204" pitchFamily="34" charset="0"/>
              <a:buChar char="•"/>
            </a:pPr>
            <a:r>
              <a:rPr lang="en-US" dirty="0"/>
              <a:t>How to spark their interest?</a:t>
            </a:r>
          </a:p>
          <a:p>
            <a:pPr marL="169069" indent="-169069">
              <a:buFont typeface="Arial" panose="020B0604020202020204" pitchFamily="34" charset="0"/>
              <a:buChar char="•"/>
            </a:pPr>
            <a:r>
              <a:rPr lang="en-US" sz="2400" dirty="0"/>
              <a:t>Brief</a:t>
            </a:r>
          </a:p>
          <a:p>
            <a:pPr marL="461677" lvl="1" indent="-169069">
              <a:buFont typeface="Arial" panose="020B0604020202020204" pitchFamily="34" charset="0"/>
              <a:buChar char="•"/>
            </a:pPr>
            <a:r>
              <a:rPr lang="en-US" dirty="0"/>
              <a:t>Headline, not an article</a:t>
            </a:r>
          </a:p>
          <a:p>
            <a:pPr marL="169069" indent="-169069">
              <a:buFont typeface="Arial" panose="020B0604020202020204" pitchFamily="34" charset="0"/>
              <a:buChar char="•"/>
            </a:pPr>
            <a:r>
              <a:rPr lang="en-US" sz="2400" dirty="0"/>
              <a:t>Hits highlights</a:t>
            </a:r>
          </a:p>
          <a:p>
            <a:pPr marL="461677" lvl="1" indent="-169069">
              <a:buFont typeface="Arial" panose="020B0604020202020204" pitchFamily="34" charset="0"/>
              <a:buChar char="•"/>
            </a:pPr>
            <a:r>
              <a:rPr lang="en-US" sz="1900" dirty="0"/>
              <a:t>1 or 2 strongest points</a:t>
            </a:r>
          </a:p>
          <a:p>
            <a:pPr marL="169069" indent="-169069">
              <a:buFont typeface="Arial" panose="020B0604020202020204" pitchFamily="34" charset="0"/>
              <a:buChar char="•"/>
            </a:pPr>
            <a:r>
              <a:rPr lang="en-US" sz="2400" dirty="0"/>
              <a:t>Conveys concepts and value</a:t>
            </a:r>
          </a:p>
          <a:p>
            <a:pPr marL="169069" indent="-169069">
              <a:buFont typeface="Arial" panose="020B0604020202020204" pitchFamily="34" charset="0"/>
              <a:buChar char="•"/>
            </a:pPr>
            <a:r>
              <a:rPr lang="en-US" sz="2400" dirty="0"/>
              <a:t>Generates interest for a follow up</a:t>
            </a:r>
          </a:p>
          <a:p>
            <a:pPr marL="461677" lvl="1" indent="-169069">
              <a:buFont typeface="Arial" panose="020B0604020202020204" pitchFamily="34" charset="0"/>
              <a:buChar char="•"/>
            </a:pPr>
            <a:r>
              <a:rPr lang="en-US" sz="1900" dirty="0"/>
              <a:t>goal – not to close the deal</a:t>
            </a:r>
          </a:p>
          <a:p>
            <a:pPr marL="461677" lvl="1" indent="-169069">
              <a:buFont typeface="Arial" panose="020B0604020202020204" pitchFamily="34" charset="0"/>
              <a:buChar char="•"/>
            </a:pPr>
            <a:r>
              <a:rPr lang="en-US" sz="1900" dirty="0"/>
              <a:t>goal – not to share information</a:t>
            </a:r>
          </a:p>
          <a:p>
            <a:pPr marL="461677" lvl="1" indent="-169069">
              <a:buFont typeface="Arial" panose="020B0604020202020204" pitchFamily="34" charset="0"/>
              <a:buChar char="•"/>
            </a:pPr>
            <a:r>
              <a:rPr lang="en-US" sz="1900" dirty="0"/>
              <a:t>goal – “tell me more” / “call me” / “let’s meet”</a:t>
            </a:r>
          </a:p>
        </p:txBody>
      </p:sp>
    </p:spTree>
    <p:extLst>
      <p:ext uri="{BB962C8B-B14F-4D97-AF65-F5344CB8AC3E}">
        <p14:creationId xmlns:p14="http://schemas.microsoft.com/office/powerpoint/2010/main" val="3742450120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2AC8841-CE30-6A8D-AC52-ACAA2969C4E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657A2E-68A5-2CAD-D0EE-1A066F66B9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Informal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E180BD-3BF9-92BF-D37C-3D22A577CF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2959" y="1845734"/>
            <a:ext cx="7711441" cy="4326466"/>
          </a:xfrm>
        </p:spPr>
        <p:txBody>
          <a:bodyPr>
            <a:normAutofit lnSpcReduction="10000"/>
          </a:bodyPr>
          <a:lstStyle/>
          <a:p>
            <a:r>
              <a:rPr lang="en-US" dirty="0"/>
              <a:t>Spotify gives you access to </a:t>
            </a:r>
            <a:r>
              <a:rPr lang="en-US" b="1" dirty="0"/>
              <a:t>millions of songs on demand</a:t>
            </a:r>
            <a:r>
              <a:rPr lang="en-US" dirty="0"/>
              <a:t>. You can </a:t>
            </a:r>
            <a:r>
              <a:rPr lang="en-US" b="1" dirty="0"/>
              <a:t>stream any music you want, anytime, build playlists, and discover new artists effortlessly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revolution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err="1"/>
              <a:t>DreamSync</a:t>
            </a:r>
            <a:r>
              <a:rPr lang="en-US" dirty="0"/>
              <a:t> </a:t>
            </a:r>
            <a:r>
              <a:rPr lang="en-US" b="1" dirty="0"/>
              <a:t>records your dreams and transforms them into animations</a:t>
            </a:r>
            <a:r>
              <a:rPr lang="en-US" dirty="0"/>
              <a:t> by morning. Instead of forgetting your </a:t>
            </a:r>
            <a:r>
              <a:rPr lang="en-US" b="1" dirty="0"/>
              <a:t>wildest ideas</a:t>
            </a:r>
            <a:r>
              <a:rPr lang="en-US" dirty="0"/>
              <a:t>, you </a:t>
            </a:r>
            <a:r>
              <a:rPr lang="en-US" b="1" dirty="0"/>
              <a:t>wake up with a personalized journal that can inspire your next book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/>
              <a:t>Give one for Uber.</a:t>
            </a:r>
          </a:p>
          <a:p>
            <a:r>
              <a:rPr lang="en-US" dirty="0"/>
              <a:t>Uber puts a </a:t>
            </a:r>
            <a:r>
              <a:rPr lang="en-US" b="1" dirty="0"/>
              <a:t>personal driver in your pocket</a:t>
            </a:r>
            <a:r>
              <a:rPr lang="en-US" dirty="0"/>
              <a:t>. With</a:t>
            </a:r>
            <a:r>
              <a:rPr lang="en-US" b="1" dirty="0"/>
              <a:t> just a tap, you can get a ride anytime</a:t>
            </a:r>
            <a:r>
              <a:rPr lang="en-US" dirty="0"/>
              <a:t>, anywhere, </a:t>
            </a:r>
            <a:r>
              <a:rPr lang="en-US" b="1" dirty="0"/>
              <a:t>cheaper than a taxi and paid automatically through the app</a:t>
            </a:r>
            <a:r>
              <a:rPr lang="en-US" dirty="0"/>
              <a:t>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56FC157-2CE3-8C3F-24CE-94293E528C88}"/>
              </a:ext>
            </a:extLst>
          </p:cNvPr>
          <p:cNvSpPr txBox="1"/>
          <p:nvPr/>
        </p:nvSpPr>
        <p:spPr>
          <a:xfrm>
            <a:off x="5638800" y="838200"/>
            <a:ext cx="216597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strongest points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concept &amp; value</a:t>
            </a:r>
          </a:p>
        </p:txBody>
      </p:sp>
    </p:spTree>
    <p:extLst>
      <p:ext uri="{BB962C8B-B14F-4D97-AF65-F5344CB8AC3E}">
        <p14:creationId xmlns:p14="http://schemas.microsoft.com/office/powerpoint/2010/main" val="36171321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769A26-595C-400B-A5F1-3C26D4DEF7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Business Context -&gt; Requirements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C62705-33BB-4D03-972D-CD9EB02E84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2959" y="1845734"/>
            <a:ext cx="7635241" cy="4478866"/>
          </a:xfrm>
        </p:spPr>
        <p:txBody>
          <a:bodyPr>
            <a:normAutofit/>
          </a:bodyPr>
          <a:lstStyle/>
          <a:p>
            <a:r>
              <a:rPr lang="en-US" dirty="0"/>
              <a:t>One of the most important activities in Software design</a:t>
            </a:r>
          </a:p>
          <a:p>
            <a:pPr lvl="1"/>
            <a:r>
              <a:rPr lang="en-US" dirty="0"/>
              <a:t>taking (high level) business goals and extracting requirements</a:t>
            </a:r>
          </a:p>
          <a:p>
            <a:pPr lvl="1"/>
            <a:r>
              <a:rPr lang="en-US" dirty="0"/>
              <a:t>Fail =&gt;</a:t>
            </a:r>
          </a:p>
          <a:p>
            <a:pPr lvl="2"/>
            <a:r>
              <a:rPr lang="en-US" sz="1800" dirty="0"/>
              <a:t>works</a:t>
            </a:r>
          </a:p>
          <a:p>
            <a:pPr lvl="2"/>
            <a:r>
              <a:rPr lang="en-US" sz="1800" dirty="0"/>
              <a:t>doesn’t bring value</a:t>
            </a:r>
          </a:p>
          <a:p>
            <a:pPr lvl="2"/>
            <a:endParaRPr lang="en-US" dirty="0"/>
          </a:p>
          <a:p>
            <a:r>
              <a:rPr lang="en-US" dirty="0"/>
              <a:t>Business goals</a:t>
            </a:r>
          </a:p>
          <a:p>
            <a:pPr lvl="1"/>
            <a:r>
              <a:rPr lang="en-US" dirty="0"/>
              <a:t>High level – reduce patient wait time</a:t>
            </a:r>
          </a:p>
          <a:p>
            <a:r>
              <a:rPr lang="en-US" dirty="0"/>
              <a:t>Requirements</a:t>
            </a:r>
          </a:p>
          <a:p>
            <a:pPr lvl="1"/>
            <a:r>
              <a:rPr lang="en-US" dirty="0"/>
              <a:t>Actionable - automatically assign earliest available appointment</a:t>
            </a:r>
          </a:p>
        </p:txBody>
      </p:sp>
    </p:spTree>
    <p:extLst>
      <p:ext uri="{BB962C8B-B14F-4D97-AF65-F5344CB8AC3E}">
        <p14:creationId xmlns:p14="http://schemas.microsoft.com/office/powerpoint/2010/main" val="1033929476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FFB1200-34CD-AE76-914A-FFAB80928CD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9A83FE-DEE6-9808-8A1C-A5BE1FF5ED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Business Context -&gt; Requirements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594E4A-A67B-52FC-B544-4E9155E837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2959" y="1845734"/>
            <a:ext cx="7635241" cy="4478866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You need</a:t>
            </a:r>
          </a:p>
          <a:p>
            <a:r>
              <a:rPr lang="en-US" dirty="0"/>
              <a:t>- ASRs – shape the architecture</a:t>
            </a:r>
          </a:p>
          <a:p>
            <a:pPr lvl="1"/>
            <a:r>
              <a:rPr lang="en-US" dirty="0"/>
              <a:t>must support multiple hospital branches</a:t>
            </a:r>
          </a:p>
          <a:p>
            <a:pPr lvl="1"/>
            <a:r>
              <a:rPr lang="en-US" dirty="0"/>
              <a:t>must support 5k concurrent users</a:t>
            </a:r>
          </a:p>
          <a:p>
            <a:r>
              <a:rPr lang="en-US" dirty="0"/>
              <a:t>- Constraints</a:t>
            </a:r>
          </a:p>
          <a:p>
            <a:pPr lvl="1"/>
            <a:r>
              <a:rPr lang="en-US" dirty="0"/>
              <a:t>must comply with HIPAA</a:t>
            </a:r>
          </a:p>
          <a:p>
            <a:r>
              <a:rPr lang="en-US" dirty="0"/>
              <a:t>- Design – influences usability</a:t>
            </a:r>
          </a:p>
          <a:p>
            <a:pPr lvl="1"/>
            <a:r>
              <a:rPr lang="en-US" dirty="0"/>
              <a:t>must be mobile-friendly</a:t>
            </a:r>
          </a:p>
          <a:p>
            <a:r>
              <a:rPr lang="en-US" dirty="0"/>
              <a:t>- Functional requirements – what the system does</a:t>
            </a:r>
          </a:p>
          <a:p>
            <a:r>
              <a:rPr lang="en-US" dirty="0"/>
              <a:t>- Non-Functional requirements – qualities of the system</a:t>
            </a:r>
          </a:p>
          <a:p>
            <a:pPr lvl="1"/>
            <a:r>
              <a:rPr lang="en-US" dirty="0"/>
              <a:t>appointment search results in &lt; 2s</a:t>
            </a:r>
          </a:p>
          <a:p>
            <a:r>
              <a:rPr lang="en-US" dirty="0"/>
              <a:t>- Measurement criteria – how do we know the goal is met</a:t>
            </a:r>
          </a:p>
          <a:p>
            <a:pPr lvl="1"/>
            <a:r>
              <a:rPr lang="en-US" dirty="0"/>
              <a:t>reduce average wait time by 30%</a:t>
            </a:r>
          </a:p>
        </p:txBody>
      </p:sp>
    </p:spTree>
    <p:extLst>
      <p:ext uri="{BB962C8B-B14F-4D97-AF65-F5344CB8AC3E}">
        <p14:creationId xmlns:p14="http://schemas.microsoft.com/office/powerpoint/2010/main" val="3542445922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348CBD1B-C50F-49E4-B16A-90DFEC012E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 get there?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0D706190-F952-4B0D-A5BC-EBB76535212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00504300"/>
              </p:ext>
            </p:extLst>
          </p:nvPr>
        </p:nvGraphicFramePr>
        <p:xfrm>
          <a:off x="822325" y="1846263"/>
          <a:ext cx="7543800" cy="4022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98676EFB-5956-49E6-8DE5-BA9C1F52ADC4}"/>
              </a:ext>
            </a:extLst>
          </p:cNvPr>
          <p:cNvSpPr txBox="1"/>
          <p:nvPr/>
        </p:nvSpPr>
        <p:spPr>
          <a:xfrm>
            <a:off x="457200" y="5715000"/>
            <a:ext cx="8458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Discussion is critical!  Patiently extract the necessary level of technical details needed, and document them!</a:t>
            </a:r>
          </a:p>
        </p:txBody>
      </p:sp>
    </p:spTree>
    <p:extLst>
      <p:ext uri="{BB962C8B-B14F-4D97-AF65-F5344CB8AC3E}">
        <p14:creationId xmlns:p14="http://schemas.microsoft.com/office/powerpoint/2010/main" val="1841348300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775047-BF59-4DC9-8CF8-162297B4AF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Extracting the requirements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048C79-AC05-4225-B36E-8F2E4A6FFC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2959" y="1845734"/>
            <a:ext cx="7863841" cy="4725662"/>
          </a:xfrm>
        </p:spPr>
        <p:txBody>
          <a:bodyPr>
            <a:normAutofit lnSpcReduction="10000"/>
          </a:bodyPr>
          <a:lstStyle/>
          <a:p>
            <a:r>
              <a:rPr lang="en-US" dirty="0"/>
              <a:t>Also known as ‘elicitation’</a:t>
            </a:r>
          </a:p>
          <a:p>
            <a:r>
              <a:rPr lang="en-US" dirty="0"/>
              <a:t>Techniques</a:t>
            </a:r>
          </a:p>
          <a:p>
            <a:r>
              <a:rPr lang="en-US" dirty="0"/>
              <a:t>- Document analysis</a:t>
            </a:r>
          </a:p>
          <a:p>
            <a:pPr lvl="1"/>
            <a:r>
              <a:rPr lang="en-US" dirty="0"/>
              <a:t>Review &amp; analyze</a:t>
            </a:r>
          </a:p>
          <a:p>
            <a:pPr lvl="2"/>
            <a:r>
              <a:rPr lang="en-US" sz="1600" dirty="0"/>
              <a:t>Policies</a:t>
            </a:r>
          </a:p>
          <a:p>
            <a:pPr lvl="2"/>
            <a:r>
              <a:rPr lang="en-US" sz="1600" dirty="0"/>
              <a:t>Manuals</a:t>
            </a:r>
          </a:p>
          <a:p>
            <a:pPr lvl="2"/>
            <a:r>
              <a:rPr lang="en-US" sz="1600" dirty="0"/>
              <a:t>Reports</a:t>
            </a:r>
          </a:p>
          <a:p>
            <a:pPr lvl="2"/>
            <a:r>
              <a:rPr lang="en-US" sz="1600" dirty="0"/>
              <a:t>Logs</a:t>
            </a:r>
          </a:p>
          <a:p>
            <a:pPr lvl="1"/>
            <a:r>
              <a:rPr lang="en-US" dirty="0"/>
              <a:t>Understanding how it functions</a:t>
            </a:r>
          </a:p>
          <a:p>
            <a:pPr lvl="2"/>
            <a:r>
              <a:rPr lang="en-US" sz="1600" dirty="0"/>
              <a:t>Cannot change processes</a:t>
            </a:r>
          </a:p>
          <a:p>
            <a:pPr lvl="1"/>
            <a:r>
              <a:rPr lang="en-US" dirty="0"/>
              <a:t>Especially for regulated domains</a:t>
            </a:r>
          </a:p>
          <a:p>
            <a:pPr lvl="2"/>
            <a:r>
              <a:rPr lang="en-US" sz="1600" dirty="0"/>
              <a:t>This specific organization deals with them</a:t>
            </a:r>
          </a:p>
          <a:p>
            <a:pPr lvl="1"/>
            <a:r>
              <a:rPr lang="en-US" dirty="0"/>
              <a:t>Insights, e.g.</a:t>
            </a:r>
          </a:p>
          <a:p>
            <a:pPr lvl="2"/>
            <a:r>
              <a:rPr lang="en-US" sz="1600" dirty="0"/>
              <a:t>Analyze hospital records</a:t>
            </a:r>
          </a:p>
          <a:p>
            <a:pPr lvl="2"/>
            <a:r>
              <a:rPr lang="en-US" sz="1600" dirty="0"/>
              <a:t>See appointment no-show rate</a:t>
            </a:r>
          </a:p>
        </p:txBody>
      </p:sp>
    </p:spTree>
    <p:extLst>
      <p:ext uri="{BB962C8B-B14F-4D97-AF65-F5344CB8AC3E}">
        <p14:creationId xmlns:p14="http://schemas.microsoft.com/office/powerpoint/2010/main" val="2996672809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775047-BF59-4DC9-8CF8-162297B4AF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Extracting the requirements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048C79-AC05-4225-B36E-8F2E4A6FFC6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4663440" cy="4023360"/>
          </a:xfrm>
        </p:spPr>
        <p:txBody>
          <a:bodyPr>
            <a:normAutofit/>
          </a:bodyPr>
          <a:lstStyle/>
          <a:p>
            <a:r>
              <a:rPr lang="en-US" dirty="0"/>
              <a:t>Techniques</a:t>
            </a:r>
          </a:p>
          <a:p>
            <a:r>
              <a:rPr lang="en-US" dirty="0"/>
              <a:t>- Interviews</a:t>
            </a:r>
          </a:p>
          <a:p>
            <a:pPr lvl="1"/>
            <a:r>
              <a:rPr lang="en-US" dirty="0"/>
              <a:t>Rules vs reality</a:t>
            </a:r>
          </a:p>
          <a:p>
            <a:pPr lvl="1"/>
            <a:r>
              <a:rPr lang="en-US" dirty="0"/>
              <a:t>Stakeholders</a:t>
            </a:r>
          </a:p>
          <a:p>
            <a:pPr lvl="1"/>
            <a:r>
              <a:rPr lang="en-US" dirty="0"/>
              <a:t>Construct questions in advance</a:t>
            </a:r>
          </a:p>
          <a:p>
            <a:pPr lvl="1"/>
            <a:r>
              <a:rPr lang="en-US" dirty="0"/>
              <a:t>Follow the script</a:t>
            </a:r>
          </a:p>
          <a:p>
            <a:pPr lvl="1"/>
            <a:r>
              <a:rPr lang="en-US" dirty="0"/>
              <a:t>Record answers (ideally a dedicated person)</a:t>
            </a:r>
          </a:p>
          <a:p>
            <a:pPr lvl="1"/>
            <a:r>
              <a:rPr lang="en-US" dirty="0"/>
              <a:t>Follow-up questions</a:t>
            </a:r>
          </a:p>
          <a:p>
            <a:pPr lvl="1"/>
            <a:r>
              <a:rPr lang="en-US" dirty="0"/>
              <a:t>Summarize &amp; validate</a:t>
            </a:r>
          </a:p>
          <a:p>
            <a:pPr lvl="2"/>
            <a:r>
              <a:rPr lang="en-US" sz="1800" dirty="0"/>
              <a:t>Avoid misunderstandings</a:t>
            </a:r>
          </a:p>
          <a:p>
            <a:pPr lvl="2"/>
            <a:r>
              <a:rPr lang="en-US" sz="1800" dirty="0"/>
              <a:t>Not immediately</a:t>
            </a:r>
          </a:p>
        </p:txBody>
      </p:sp>
    </p:spTree>
    <p:extLst>
      <p:ext uri="{BB962C8B-B14F-4D97-AF65-F5344CB8AC3E}">
        <p14:creationId xmlns:p14="http://schemas.microsoft.com/office/powerpoint/2010/main" val="3377866593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78D18AE-3FE9-0C32-5F4E-1BA0FB7D5D6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82A8D4-B9B5-922D-0A68-ED330D8D8D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Extracting the requirements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A1B187-CBA1-44AA-8FE9-BDB17F8C1E4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6035040" cy="4023360"/>
          </a:xfrm>
        </p:spPr>
        <p:txBody>
          <a:bodyPr>
            <a:normAutofit/>
          </a:bodyPr>
          <a:lstStyle/>
          <a:p>
            <a:r>
              <a:rPr lang="en-US" dirty="0"/>
              <a:t>Techniques</a:t>
            </a:r>
          </a:p>
          <a:p>
            <a:r>
              <a:rPr lang="en-US" dirty="0"/>
              <a:t>- Research</a:t>
            </a:r>
          </a:p>
          <a:p>
            <a:pPr lvl="1"/>
            <a:r>
              <a:rPr lang="en-US" dirty="0"/>
              <a:t>Check</a:t>
            </a:r>
          </a:p>
          <a:p>
            <a:pPr lvl="2"/>
            <a:r>
              <a:rPr lang="en-US" sz="1600" dirty="0"/>
              <a:t>Market practices</a:t>
            </a:r>
          </a:p>
          <a:p>
            <a:pPr lvl="2"/>
            <a:r>
              <a:rPr lang="en-US" sz="1600" dirty="0"/>
              <a:t>Industry standards</a:t>
            </a:r>
          </a:p>
          <a:p>
            <a:pPr lvl="2"/>
            <a:r>
              <a:rPr lang="en-US" sz="1600" dirty="0"/>
              <a:t>Competitors</a:t>
            </a:r>
          </a:p>
          <a:p>
            <a:pPr lvl="2"/>
            <a:r>
              <a:rPr lang="en-US" sz="1600" dirty="0"/>
              <a:t>e.g.,</a:t>
            </a:r>
          </a:p>
          <a:p>
            <a:pPr lvl="3"/>
            <a:r>
              <a:rPr lang="en-US" sz="1600" dirty="0"/>
              <a:t>What is “must-have”</a:t>
            </a:r>
          </a:p>
          <a:p>
            <a:r>
              <a:rPr lang="en-US" dirty="0"/>
              <a:t>- Surveys</a:t>
            </a:r>
          </a:p>
          <a:p>
            <a:pPr lvl="1"/>
            <a:r>
              <a:rPr lang="en-US" dirty="0"/>
              <a:t>Gather opinions from users</a:t>
            </a:r>
          </a:p>
          <a:p>
            <a:pPr lvl="1"/>
            <a:r>
              <a:rPr lang="en-US" dirty="0"/>
              <a:t>e.g.,</a:t>
            </a:r>
          </a:p>
          <a:p>
            <a:pPr lvl="2"/>
            <a:r>
              <a:rPr lang="en-US" sz="1800" dirty="0"/>
              <a:t>Survey 500 patients – </a:t>
            </a:r>
            <a:r>
              <a:rPr lang="en-US" sz="1800" dirty="0" err="1"/>
              <a:t>sms</a:t>
            </a:r>
            <a:r>
              <a:rPr lang="en-US" sz="1800" dirty="0"/>
              <a:t> VS email VS phone reminders</a:t>
            </a:r>
          </a:p>
        </p:txBody>
      </p:sp>
    </p:spTree>
    <p:extLst>
      <p:ext uri="{BB962C8B-B14F-4D97-AF65-F5344CB8AC3E}">
        <p14:creationId xmlns:p14="http://schemas.microsoft.com/office/powerpoint/2010/main" val="1885591444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87B6B04-5C07-2D90-A96C-21F875B935B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15D581-3074-A68F-AE69-3A8D0FCABA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Extracting the requirements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808700-0E44-2B14-AEB8-5D2FDE9B613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4815840" cy="4023360"/>
          </a:xfrm>
        </p:spPr>
        <p:txBody>
          <a:bodyPr>
            <a:normAutofit/>
          </a:bodyPr>
          <a:lstStyle/>
          <a:p>
            <a:r>
              <a:rPr lang="en-US" dirty="0"/>
              <a:t>Techniques</a:t>
            </a:r>
          </a:p>
          <a:p>
            <a:r>
              <a:rPr lang="en-US" dirty="0"/>
              <a:t>- Focus Groups</a:t>
            </a:r>
          </a:p>
          <a:p>
            <a:pPr lvl="1"/>
            <a:r>
              <a:rPr lang="en-US" dirty="0"/>
              <a:t>Survey / discuss with small focus groups</a:t>
            </a:r>
          </a:p>
          <a:p>
            <a:pPr lvl="1"/>
            <a:r>
              <a:rPr lang="en-US" dirty="0"/>
              <a:t>e.g.,</a:t>
            </a:r>
          </a:p>
          <a:p>
            <a:pPr lvl="2"/>
            <a:r>
              <a:rPr lang="en-US" sz="1800" dirty="0"/>
              <a:t>nurses want manageable hours</a:t>
            </a:r>
          </a:p>
          <a:p>
            <a:pPr lvl="2"/>
            <a:r>
              <a:rPr lang="en-US" sz="1800" dirty="0"/>
              <a:t>patients want certainty in the schedule</a:t>
            </a:r>
          </a:p>
          <a:p>
            <a:pPr lvl="2"/>
            <a:r>
              <a:rPr lang="en-US" sz="1800" dirty="0"/>
              <a:t>doctors want flexibility</a:t>
            </a:r>
          </a:p>
          <a:p>
            <a:pPr lvl="1"/>
            <a:r>
              <a:rPr lang="en-US" dirty="0"/>
              <a:t>can highlight conflicting needs</a:t>
            </a:r>
          </a:p>
        </p:txBody>
      </p:sp>
    </p:spTree>
    <p:extLst>
      <p:ext uri="{BB962C8B-B14F-4D97-AF65-F5344CB8AC3E}">
        <p14:creationId xmlns:p14="http://schemas.microsoft.com/office/powerpoint/2010/main" val="22253646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>
            <a:extLst>
              <a:ext uri="{FF2B5EF4-FFF2-40B4-BE49-F238E27FC236}">
                <a16:creationId xmlns:a16="http://schemas.microsoft.com/office/drawing/2014/main" id="{5D85D706-E91A-4619-AB56-4084D2B3B1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dirty="0"/>
              <a:t>Business Drivers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DEC41C-53F6-4F51-9E1A-A75EC192A0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r>
              <a:rPr lang="en-US" dirty="0"/>
              <a:t>Market share, competition</a:t>
            </a:r>
          </a:p>
          <a:p>
            <a:pPr lvl="1">
              <a:defRPr/>
            </a:pPr>
            <a:r>
              <a:rPr lang="en-US" sz="1900" dirty="0"/>
              <a:t>gain / protect market share</a:t>
            </a:r>
          </a:p>
          <a:p>
            <a:pPr lvl="1">
              <a:defRPr/>
            </a:pPr>
            <a:r>
              <a:rPr lang="en-US" sz="1900" dirty="0"/>
              <a:t>e.g., all competitors have this</a:t>
            </a:r>
          </a:p>
          <a:p>
            <a:pPr lvl="1">
              <a:defRPr/>
            </a:pPr>
            <a:r>
              <a:rPr lang="en-US" sz="1900" dirty="0"/>
              <a:t>e.g., we need to have it first</a:t>
            </a:r>
          </a:p>
          <a:p>
            <a:pPr lvl="1">
              <a:defRPr/>
            </a:pPr>
            <a:r>
              <a:rPr lang="en-US" sz="1900" dirty="0"/>
              <a:t>need to do fast</a:t>
            </a:r>
          </a:p>
          <a:p>
            <a:pPr>
              <a:defRPr/>
            </a:pPr>
            <a:r>
              <a:rPr lang="en-US" dirty="0"/>
              <a:t>Product lines</a:t>
            </a:r>
          </a:p>
          <a:p>
            <a:pPr lvl="1">
              <a:defRPr/>
            </a:pPr>
            <a:r>
              <a:rPr lang="en-US" sz="1900" dirty="0"/>
              <a:t>missing products</a:t>
            </a:r>
          </a:p>
          <a:p>
            <a:pPr lvl="1">
              <a:defRPr/>
            </a:pPr>
            <a:r>
              <a:rPr lang="en-US" sz="1900" dirty="0"/>
              <a:t>e.g., we have all majors but puppet arts (University of Connecticut)</a:t>
            </a:r>
          </a:p>
          <a:p>
            <a:pPr lvl="1">
              <a:defRPr/>
            </a:pPr>
            <a:r>
              <a:rPr lang="en-US" sz="1900" dirty="0"/>
              <a:t>need to integrate into current ones</a:t>
            </a:r>
          </a:p>
          <a:p>
            <a:pPr>
              <a:defRPr/>
            </a:pPr>
            <a:r>
              <a:rPr lang="en-US" dirty="0"/>
              <a:t>Global markets</a:t>
            </a:r>
          </a:p>
          <a:p>
            <a:pPr lvl="1">
              <a:defRPr/>
            </a:pPr>
            <a:r>
              <a:rPr lang="en-US" sz="1900" dirty="0"/>
              <a:t>localization (languages, laws, </a:t>
            </a:r>
            <a:r>
              <a:rPr lang="en-US" sz="1900" dirty="0" err="1"/>
              <a:t>etc</a:t>
            </a:r>
            <a:r>
              <a:rPr lang="en-US" sz="1900" dirty="0"/>
              <a:t>)</a:t>
            </a:r>
          </a:p>
          <a:p>
            <a:pPr lvl="1">
              <a:defRPr/>
            </a:pPr>
            <a:r>
              <a:rPr lang="en-US" sz="1900" dirty="0"/>
              <a:t>need to reshape some arch aspects</a:t>
            </a:r>
          </a:p>
          <a:p>
            <a:pPr>
              <a:defRPr/>
            </a:pPr>
            <a:r>
              <a:rPr lang="en-US" dirty="0"/>
              <a:t>Revenue</a:t>
            </a:r>
          </a:p>
          <a:p>
            <a:pPr lvl="1">
              <a:defRPr/>
            </a:pPr>
            <a:r>
              <a:rPr lang="en-US" sz="1900" dirty="0"/>
              <a:t>need to minimize costs OR introduce </a:t>
            </a:r>
            <a:r>
              <a:rPr lang="en-US" sz="1900" dirty="0" err="1"/>
              <a:t>smt</a:t>
            </a:r>
            <a:r>
              <a:rPr lang="en-US" sz="1900" dirty="0"/>
              <a:t> new (subscription model)</a:t>
            </a:r>
          </a:p>
        </p:txBody>
      </p:sp>
      <p:sp>
        <p:nvSpPr>
          <p:cNvPr id="5124" name="TextBox 1">
            <a:extLst>
              <a:ext uri="{FF2B5EF4-FFF2-40B4-BE49-F238E27FC236}">
                <a16:creationId xmlns:a16="http://schemas.microsoft.com/office/drawing/2014/main" id="{A4B7F14A-371D-4319-B49E-6AFDC8184A57}"/>
              </a:ext>
            </a:extLst>
          </p:cNvPr>
          <p:cNvSpPr txBox="1">
            <a:spLocks noChangeArrowheads="1"/>
          </p:cNvSpPr>
          <p:nvPr/>
        </p:nvSpPr>
        <p:spPr bwMode="auto">
          <a:xfrm rot="190121">
            <a:off x="4023390" y="2198325"/>
            <a:ext cx="51117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2400" b="1" dirty="0">
                <a:solidFill>
                  <a:srgbClr val="00447F"/>
                </a:solidFill>
              </a:rPr>
              <a:t>[Market Requirements Document]</a:t>
            </a: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>
            <a:extLst>
              <a:ext uri="{FF2B5EF4-FFF2-40B4-BE49-F238E27FC236}">
                <a16:creationId xmlns:a16="http://schemas.microsoft.com/office/drawing/2014/main" id="{8EF99F00-6237-4C91-9E53-21EAFC32E7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/>
              <a:t>References</a:t>
            </a:r>
          </a:p>
        </p:txBody>
      </p:sp>
      <p:sp>
        <p:nvSpPr>
          <p:cNvPr id="24579" name="Content Placeholder 2">
            <a:extLst>
              <a:ext uri="{FF2B5EF4-FFF2-40B4-BE49-F238E27FC236}">
                <a16:creationId xmlns:a16="http://schemas.microsoft.com/office/drawing/2014/main" id="{DAE4E5A6-0B73-427D-B938-8CE04E01F8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Karl Wiegers, </a:t>
            </a:r>
            <a:r>
              <a:rPr lang="en-US" altLang="en-US" i="1"/>
              <a:t>Software Requirements</a:t>
            </a:r>
            <a:r>
              <a:rPr lang="en-US" altLang="en-US"/>
              <a:t>, 3rd Edition, Microsoft Press, 2003 (Chapter 5)</a:t>
            </a:r>
          </a:p>
          <a:p>
            <a:r>
              <a:rPr lang="en-US" altLang="en-US"/>
              <a:t>Suzanne Robertson and James Robertson, </a:t>
            </a:r>
            <a:r>
              <a:rPr lang="en-US" altLang="en-US" i="1"/>
              <a:t>Mastering the Requirements Process</a:t>
            </a:r>
            <a:r>
              <a:rPr lang="en-US" altLang="en-US"/>
              <a:t>, Addison-Wesley, 1999</a:t>
            </a:r>
          </a:p>
          <a:p>
            <a:r>
              <a:rPr lang="en-US" altLang="en-US"/>
              <a:t>Rational Unified Process, IBM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63327E9-AF5E-15F5-4B62-96D2DDF3F59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>
            <a:extLst>
              <a:ext uri="{FF2B5EF4-FFF2-40B4-BE49-F238E27FC236}">
                <a16:creationId xmlns:a16="http://schemas.microsoft.com/office/drawing/2014/main" id="{64DA39EF-4439-A611-2419-0CF3F5976B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dirty="0"/>
              <a:t>Business Drivers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2F54CC-5B19-3B76-B86B-7416EFDBEB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r>
              <a:rPr lang="en-US" dirty="0"/>
              <a:t>Cost to develop, deploy, operate, and maintain</a:t>
            </a:r>
          </a:p>
          <a:p>
            <a:pPr lvl="1">
              <a:defRPr/>
            </a:pPr>
            <a:r>
              <a:rPr lang="en-US" sz="1600" dirty="0"/>
              <a:t>need to minimize costs</a:t>
            </a:r>
          </a:p>
          <a:p>
            <a:pPr>
              <a:defRPr/>
            </a:pPr>
            <a:r>
              <a:rPr lang="en-US" dirty="0"/>
              <a:t>Personnel objectives</a:t>
            </a:r>
          </a:p>
          <a:p>
            <a:pPr lvl="1">
              <a:defRPr/>
            </a:pPr>
            <a:r>
              <a:rPr lang="en-US" sz="1600" dirty="0"/>
              <a:t>e.g., increase staff effectiveness</a:t>
            </a:r>
          </a:p>
          <a:p>
            <a:pPr lvl="1">
              <a:defRPr/>
            </a:pPr>
            <a:r>
              <a:rPr lang="en-US" sz="1600" dirty="0"/>
              <a:t>e.g., decrease onboarding time</a:t>
            </a:r>
          </a:p>
          <a:p>
            <a:pPr lvl="1">
              <a:defRPr/>
            </a:pPr>
            <a:r>
              <a:rPr lang="en-US" sz="1600" dirty="0"/>
              <a:t>need to improve usability &amp; simplicity (internal systems)</a:t>
            </a:r>
          </a:p>
          <a:p>
            <a:pPr>
              <a:defRPr/>
            </a:pPr>
            <a:r>
              <a:rPr lang="en-US" dirty="0"/>
              <a:t>Liability, safety, reputation </a:t>
            </a:r>
          </a:p>
          <a:p>
            <a:pPr lvl="1">
              <a:defRPr/>
            </a:pPr>
            <a:r>
              <a:rPr lang="en-US" sz="1600" dirty="0"/>
              <a:t>need a bullet-proof solution</a:t>
            </a:r>
          </a:p>
          <a:p>
            <a:pPr>
              <a:defRPr/>
            </a:pPr>
            <a:r>
              <a:rPr lang="en-US" dirty="0"/>
              <a:t>Standards and regulations</a:t>
            </a:r>
          </a:p>
          <a:p>
            <a:pPr>
              <a:defRPr/>
            </a:pPr>
            <a:r>
              <a:rPr lang="en-US" dirty="0"/>
              <a:t>Intellectual property</a:t>
            </a:r>
          </a:p>
          <a:p>
            <a:pPr>
              <a:defRPr/>
            </a:pPr>
            <a:r>
              <a:rPr lang="en-US" dirty="0"/>
              <a:t>Environmental and sustainability concerns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536E7333-D9F4-9177-38DD-6797A6AB99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1800" y="1907712"/>
            <a:ext cx="2156619" cy="41647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168240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>
            <a:extLst>
              <a:ext uri="{FF2B5EF4-FFF2-40B4-BE49-F238E27FC236}">
                <a16:creationId xmlns:a16="http://schemas.microsoft.com/office/drawing/2014/main" id="{B60DCDCD-0B49-4561-B0BF-F099475202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dirty="0"/>
              <a:t>Stakeholders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04E386C-2460-4AF8-AEBB-95B409FFB6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2959" y="1845734"/>
            <a:ext cx="7543801" cy="4478866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What is a Stakeholder? Not just PO / client</a:t>
            </a:r>
          </a:p>
          <a:p>
            <a:pPr lvl="1"/>
            <a:r>
              <a:rPr lang="en-US" altLang="en-US" dirty="0">
                <a:solidFill>
                  <a:schemeClr val="tx1"/>
                </a:solidFill>
              </a:rPr>
              <a:t>any individual or organization which is </a:t>
            </a:r>
          </a:p>
          <a:p>
            <a:pPr lvl="2"/>
            <a:r>
              <a:rPr lang="en-US" altLang="en-US" sz="1800" dirty="0">
                <a:solidFill>
                  <a:schemeClr val="tx1"/>
                </a:solidFill>
              </a:rPr>
              <a:t>actively involved in</a:t>
            </a:r>
          </a:p>
          <a:p>
            <a:pPr lvl="2"/>
            <a:r>
              <a:rPr lang="en-US" altLang="en-US" sz="1800" dirty="0">
                <a:solidFill>
                  <a:schemeClr val="tx1"/>
                </a:solidFill>
              </a:rPr>
              <a:t>materially affected by</a:t>
            </a:r>
          </a:p>
          <a:p>
            <a:pPr lvl="2"/>
            <a:r>
              <a:rPr lang="en-US" altLang="en-US" sz="1800" dirty="0">
                <a:solidFill>
                  <a:schemeClr val="tx1"/>
                </a:solidFill>
              </a:rPr>
              <a:t>or influences </a:t>
            </a:r>
          </a:p>
          <a:p>
            <a:pPr lvl="2"/>
            <a:r>
              <a:rPr lang="en-US" altLang="en-US" sz="1800" dirty="0">
                <a:solidFill>
                  <a:schemeClr val="tx1"/>
                </a:solidFill>
              </a:rPr>
              <a:t>the outcome of the system</a:t>
            </a:r>
          </a:p>
          <a:p>
            <a:pPr marL="0" indent="0">
              <a:buNone/>
            </a:pPr>
            <a:r>
              <a:rPr lang="en-US" dirty="0"/>
              <a:t>Hospital appointment system: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700" dirty="0"/>
              <a:t>Patients?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700" dirty="0"/>
              <a:t>use the system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700" dirty="0"/>
              <a:t>Nurses &amp; doctors?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700" dirty="0"/>
              <a:t>their workflow depend on it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700" dirty="0"/>
              <a:t>Development team?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700" dirty="0"/>
              <a:t>will affect the system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700" dirty="0"/>
              <a:t>Cleaning staff?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700" dirty="0"/>
              <a:t>not affected in any way</a:t>
            </a:r>
            <a:endParaRPr lang="en-US" sz="21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700" dirty="0"/>
              <a:t>Data protection officer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700" dirty="0"/>
              <a:t>Can stop the project if data is not handled correctly</a:t>
            </a:r>
          </a:p>
        </p:txBody>
      </p:sp>
      <p:grpSp>
        <p:nvGrpSpPr>
          <p:cNvPr id="47" name="Group 46">
            <a:extLst>
              <a:ext uri="{FF2B5EF4-FFF2-40B4-BE49-F238E27FC236}">
                <a16:creationId xmlns:a16="http://schemas.microsoft.com/office/drawing/2014/main" id="{94EEB5E8-3D17-8BBD-BF96-F7716CB8A918}"/>
              </a:ext>
            </a:extLst>
          </p:cNvPr>
          <p:cNvGrpSpPr/>
          <p:nvPr/>
        </p:nvGrpSpPr>
        <p:grpSpPr>
          <a:xfrm>
            <a:off x="4406075" y="4826392"/>
            <a:ext cx="4611240" cy="1375920"/>
            <a:chOff x="4406075" y="4826392"/>
            <a:chExt cx="4611240" cy="137592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2">
              <p14:nvContentPartPr>
                <p14:cNvPr id="3" name="Ink 2">
                  <a:extLst>
                    <a:ext uri="{FF2B5EF4-FFF2-40B4-BE49-F238E27FC236}">
                      <a16:creationId xmlns:a16="http://schemas.microsoft.com/office/drawing/2014/main" id="{5D841DF6-8B59-211C-18B5-86EED601CB9D}"/>
                    </a:ext>
                  </a:extLst>
                </p14:cNvPr>
                <p14:cNvContentPartPr/>
                <p14:nvPr/>
              </p14:nvContentPartPr>
              <p14:xfrm>
                <a:off x="4452515" y="5488792"/>
                <a:ext cx="682920" cy="370800"/>
              </p14:xfrm>
            </p:contentPart>
          </mc:Choice>
          <mc:Fallback xmlns="">
            <p:pic>
              <p:nvPicPr>
                <p:cNvPr id="3" name="Ink 2">
                  <a:extLst>
                    <a:ext uri="{FF2B5EF4-FFF2-40B4-BE49-F238E27FC236}">
                      <a16:creationId xmlns:a16="http://schemas.microsoft.com/office/drawing/2014/main" id="{5D841DF6-8B59-211C-18B5-86EED601CB9D}"/>
                    </a:ext>
                  </a:extLst>
                </p:cNvPr>
                <p:cNvPicPr/>
                <p:nvPr/>
              </p:nvPicPr>
              <p:blipFill>
                <a:blip r:embed="rId3"/>
                <a:stretch>
                  <a:fillRect/>
                </a:stretch>
              </p:blipFill>
              <p:spPr>
                <a:xfrm>
                  <a:off x="4443515" y="5480152"/>
                  <a:ext cx="700560" cy="388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">
              <p14:nvContentPartPr>
                <p14:cNvPr id="4" name="Ink 3">
                  <a:extLst>
                    <a:ext uri="{FF2B5EF4-FFF2-40B4-BE49-F238E27FC236}">
                      <a16:creationId xmlns:a16="http://schemas.microsoft.com/office/drawing/2014/main" id="{1F615B2F-9FB4-ED35-0393-9BEC55D771BB}"/>
                    </a:ext>
                  </a:extLst>
                </p14:cNvPr>
                <p14:cNvContentPartPr/>
                <p14:nvPr/>
              </p14:nvContentPartPr>
              <p14:xfrm>
                <a:off x="4406075" y="5678872"/>
                <a:ext cx="185400" cy="269640"/>
              </p14:xfrm>
            </p:contentPart>
          </mc:Choice>
          <mc:Fallback xmlns="">
            <p:pic>
              <p:nvPicPr>
                <p:cNvPr id="4" name="Ink 3">
                  <a:extLst>
                    <a:ext uri="{FF2B5EF4-FFF2-40B4-BE49-F238E27FC236}">
                      <a16:creationId xmlns:a16="http://schemas.microsoft.com/office/drawing/2014/main" id="{1F615B2F-9FB4-ED35-0393-9BEC55D771BB}"/>
                    </a:ext>
                  </a:extLst>
                </p:cNvPr>
                <p:cNvPicPr/>
                <p:nvPr/>
              </p:nvPicPr>
              <p:blipFill>
                <a:blip r:embed="rId5"/>
                <a:stretch>
                  <a:fillRect/>
                </a:stretch>
              </p:blipFill>
              <p:spPr>
                <a:xfrm>
                  <a:off x="4397435" y="5669872"/>
                  <a:ext cx="203040" cy="287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">
              <p14:nvContentPartPr>
                <p14:cNvPr id="6" name="Ink 5">
                  <a:extLst>
                    <a:ext uri="{FF2B5EF4-FFF2-40B4-BE49-F238E27FC236}">
                      <a16:creationId xmlns:a16="http://schemas.microsoft.com/office/drawing/2014/main" id="{25E39792-EE96-00FF-0E42-21E1E9DBC36D}"/>
                    </a:ext>
                  </a:extLst>
                </p14:cNvPr>
                <p14:cNvContentPartPr/>
                <p14:nvPr/>
              </p14:nvContentPartPr>
              <p14:xfrm>
                <a:off x="5283395" y="5254072"/>
                <a:ext cx="15840" cy="20520"/>
              </p14:xfrm>
            </p:contentPart>
          </mc:Choice>
          <mc:Fallback xmlns="">
            <p:pic>
              <p:nvPicPr>
                <p:cNvPr id="6" name="Ink 5">
                  <a:extLst>
                    <a:ext uri="{FF2B5EF4-FFF2-40B4-BE49-F238E27FC236}">
                      <a16:creationId xmlns:a16="http://schemas.microsoft.com/office/drawing/2014/main" id="{25E39792-EE96-00FF-0E42-21E1E9DBC36D}"/>
                    </a:ext>
                  </a:extLst>
                </p:cNvPr>
                <p:cNvPicPr/>
                <p:nvPr/>
              </p:nvPicPr>
              <p:blipFill>
                <a:blip r:embed="rId7"/>
                <a:stretch>
                  <a:fillRect/>
                </a:stretch>
              </p:blipFill>
              <p:spPr>
                <a:xfrm>
                  <a:off x="5274755" y="5245072"/>
                  <a:ext cx="33480" cy="38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">
              <p14:nvContentPartPr>
                <p14:cNvPr id="7" name="Ink 6">
                  <a:extLst>
                    <a:ext uri="{FF2B5EF4-FFF2-40B4-BE49-F238E27FC236}">
                      <a16:creationId xmlns:a16="http://schemas.microsoft.com/office/drawing/2014/main" id="{B32B4631-9ACF-2A97-2DC4-C59894DCCBB4}"/>
                    </a:ext>
                  </a:extLst>
                </p14:cNvPr>
                <p14:cNvContentPartPr/>
                <p14:nvPr/>
              </p14:nvContentPartPr>
              <p14:xfrm>
                <a:off x="5298875" y="5385472"/>
                <a:ext cx="103680" cy="173520"/>
              </p14:xfrm>
            </p:contentPart>
          </mc:Choice>
          <mc:Fallback xmlns="">
            <p:pic>
              <p:nvPicPr>
                <p:cNvPr id="7" name="Ink 6">
                  <a:extLst>
                    <a:ext uri="{FF2B5EF4-FFF2-40B4-BE49-F238E27FC236}">
                      <a16:creationId xmlns:a16="http://schemas.microsoft.com/office/drawing/2014/main" id="{B32B4631-9ACF-2A97-2DC4-C59894DCCBB4}"/>
                    </a:ext>
                  </a:extLst>
                </p:cNvPr>
                <p:cNvPicPr/>
                <p:nvPr/>
              </p:nvPicPr>
              <p:blipFill>
                <a:blip r:embed="rId9"/>
                <a:stretch>
                  <a:fillRect/>
                </a:stretch>
              </p:blipFill>
              <p:spPr>
                <a:xfrm>
                  <a:off x="5290235" y="5376472"/>
                  <a:ext cx="121320" cy="191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">
              <p14:nvContentPartPr>
                <p14:cNvPr id="8" name="Ink 7">
                  <a:extLst>
                    <a:ext uri="{FF2B5EF4-FFF2-40B4-BE49-F238E27FC236}">
                      <a16:creationId xmlns:a16="http://schemas.microsoft.com/office/drawing/2014/main" id="{E824892B-7116-DDF1-9F41-2C57167730A5}"/>
                    </a:ext>
                  </a:extLst>
                </p14:cNvPr>
                <p14:cNvContentPartPr/>
                <p14:nvPr/>
              </p14:nvContentPartPr>
              <p14:xfrm>
                <a:off x="5513075" y="5193592"/>
                <a:ext cx="153000" cy="372600"/>
              </p14:xfrm>
            </p:contentPart>
          </mc:Choice>
          <mc:Fallback xmlns="">
            <p:pic>
              <p:nvPicPr>
                <p:cNvPr id="8" name="Ink 7">
                  <a:extLst>
                    <a:ext uri="{FF2B5EF4-FFF2-40B4-BE49-F238E27FC236}">
                      <a16:creationId xmlns:a16="http://schemas.microsoft.com/office/drawing/2014/main" id="{E824892B-7116-DDF1-9F41-2C57167730A5}"/>
                    </a:ext>
                  </a:extLst>
                </p:cNvPr>
                <p:cNvPicPr/>
                <p:nvPr/>
              </p:nvPicPr>
              <p:blipFill>
                <a:blip r:embed="rId11"/>
                <a:stretch>
                  <a:fillRect/>
                </a:stretch>
              </p:blipFill>
              <p:spPr>
                <a:xfrm>
                  <a:off x="5504075" y="5184592"/>
                  <a:ext cx="170640" cy="390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2">
              <p14:nvContentPartPr>
                <p14:cNvPr id="9" name="Ink 8">
                  <a:extLst>
                    <a:ext uri="{FF2B5EF4-FFF2-40B4-BE49-F238E27FC236}">
                      <a16:creationId xmlns:a16="http://schemas.microsoft.com/office/drawing/2014/main" id="{A938C755-1280-0F8F-B6A9-0ADE18AA07B8}"/>
                    </a:ext>
                  </a:extLst>
                </p14:cNvPr>
                <p14:cNvContentPartPr/>
                <p14:nvPr/>
              </p14:nvContentPartPr>
              <p14:xfrm>
                <a:off x="5722955" y="5339032"/>
                <a:ext cx="173160" cy="198360"/>
              </p14:xfrm>
            </p:contentPart>
          </mc:Choice>
          <mc:Fallback xmlns="">
            <p:pic>
              <p:nvPicPr>
                <p:cNvPr id="9" name="Ink 8">
                  <a:extLst>
                    <a:ext uri="{FF2B5EF4-FFF2-40B4-BE49-F238E27FC236}">
                      <a16:creationId xmlns:a16="http://schemas.microsoft.com/office/drawing/2014/main" id="{A938C755-1280-0F8F-B6A9-0ADE18AA07B8}"/>
                    </a:ext>
                  </a:extLst>
                </p:cNvPr>
                <p:cNvPicPr/>
                <p:nvPr/>
              </p:nvPicPr>
              <p:blipFill>
                <a:blip r:embed="rId13"/>
                <a:stretch>
                  <a:fillRect/>
                </a:stretch>
              </p:blipFill>
              <p:spPr>
                <a:xfrm>
                  <a:off x="5713955" y="5330392"/>
                  <a:ext cx="190800" cy="216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4">
              <p14:nvContentPartPr>
                <p14:cNvPr id="10" name="Ink 9">
                  <a:extLst>
                    <a:ext uri="{FF2B5EF4-FFF2-40B4-BE49-F238E27FC236}">
                      <a16:creationId xmlns:a16="http://schemas.microsoft.com/office/drawing/2014/main" id="{614C75EB-ECA5-6584-9A7A-54FE93B1A830}"/>
                    </a:ext>
                  </a:extLst>
                </p14:cNvPr>
                <p14:cNvContentPartPr/>
                <p14:nvPr/>
              </p14:nvContentPartPr>
              <p14:xfrm>
                <a:off x="5944715" y="5318512"/>
                <a:ext cx="217800" cy="172800"/>
              </p14:xfrm>
            </p:contentPart>
          </mc:Choice>
          <mc:Fallback xmlns="">
            <p:pic>
              <p:nvPicPr>
                <p:cNvPr id="10" name="Ink 9">
                  <a:extLst>
                    <a:ext uri="{FF2B5EF4-FFF2-40B4-BE49-F238E27FC236}">
                      <a16:creationId xmlns:a16="http://schemas.microsoft.com/office/drawing/2014/main" id="{614C75EB-ECA5-6584-9A7A-54FE93B1A830}"/>
                    </a:ext>
                  </a:extLst>
                </p:cNvPr>
                <p:cNvPicPr/>
                <p:nvPr/>
              </p:nvPicPr>
              <p:blipFill>
                <a:blip r:embed="rId15"/>
                <a:stretch>
                  <a:fillRect/>
                </a:stretch>
              </p:blipFill>
              <p:spPr>
                <a:xfrm>
                  <a:off x="5936075" y="5309512"/>
                  <a:ext cx="235440" cy="190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6">
              <p14:nvContentPartPr>
                <p14:cNvPr id="11" name="Ink 10">
                  <a:extLst>
                    <a:ext uri="{FF2B5EF4-FFF2-40B4-BE49-F238E27FC236}">
                      <a16:creationId xmlns:a16="http://schemas.microsoft.com/office/drawing/2014/main" id="{4B8F3005-3EFE-93B6-BB61-B69435771A49}"/>
                    </a:ext>
                  </a:extLst>
                </p14:cNvPr>
                <p14:cNvContentPartPr/>
                <p14:nvPr/>
              </p14:nvContentPartPr>
              <p14:xfrm>
                <a:off x="6245675" y="5013232"/>
                <a:ext cx="140400" cy="413640"/>
              </p14:xfrm>
            </p:contentPart>
          </mc:Choice>
          <mc:Fallback xmlns="">
            <p:pic>
              <p:nvPicPr>
                <p:cNvPr id="11" name="Ink 10">
                  <a:extLst>
                    <a:ext uri="{FF2B5EF4-FFF2-40B4-BE49-F238E27FC236}">
                      <a16:creationId xmlns:a16="http://schemas.microsoft.com/office/drawing/2014/main" id="{4B8F3005-3EFE-93B6-BB61-B69435771A49}"/>
                    </a:ext>
                  </a:extLst>
                </p:cNvPr>
                <p:cNvPicPr/>
                <p:nvPr/>
              </p:nvPicPr>
              <p:blipFill>
                <a:blip r:embed="rId17"/>
                <a:stretch>
                  <a:fillRect/>
                </a:stretch>
              </p:blipFill>
              <p:spPr>
                <a:xfrm>
                  <a:off x="6236675" y="5004592"/>
                  <a:ext cx="158040" cy="431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8">
              <p14:nvContentPartPr>
                <p14:cNvPr id="12" name="Ink 11">
                  <a:extLst>
                    <a:ext uri="{FF2B5EF4-FFF2-40B4-BE49-F238E27FC236}">
                      <a16:creationId xmlns:a16="http://schemas.microsoft.com/office/drawing/2014/main" id="{A3A97D31-D1E4-3EC6-A733-9140FBC85DCF}"/>
                    </a:ext>
                  </a:extLst>
                </p14:cNvPr>
                <p14:cNvContentPartPr/>
                <p14:nvPr/>
              </p14:nvContentPartPr>
              <p14:xfrm>
                <a:off x="6486155" y="5243272"/>
                <a:ext cx="23040" cy="20880"/>
              </p14:xfrm>
            </p:contentPart>
          </mc:Choice>
          <mc:Fallback xmlns="">
            <p:pic>
              <p:nvPicPr>
                <p:cNvPr id="12" name="Ink 11">
                  <a:extLst>
                    <a:ext uri="{FF2B5EF4-FFF2-40B4-BE49-F238E27FC236}">
                      <a16:creationId xmlns:a16="http://schemas.microsoft.com/office/drawing/2014/main" id="{A3A97D31-D1E4-3EC6-A733-9140FBC85DCF}"/>
                    </a:ext>
                  </a:extLst>
                </p:cNvPr>
                <p:cNvPicPr/>
                <p:nvPr/>
              </p:nvPicPr>
              <p:blipFill>
                <a:blip r:embed="rId19"/>
                <a:stretch>
                  <a:fillRect/>
                </a:stretch>
              </p:blipFill>
              <p:spPr>
                <a:xfrm>
                  <a:off x="6477515" y="5234272"/>
                  <a:ext cx="40680" cy="38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0">
              <p14:nvContentPartPr>
                <p14:cNvPr id="13" name="Ink 12">
                  <a:extLst>
                    <a:ext uri="{FF2B5EF4-FFF2-40B4-BE49-F238E27FC236}">
                      <a16:creationId xmlns:a16="http://schemas.microsoft.com/office/drawing/2014/main" id="{5E0971F1-42E9-FCB9-5362-B0CA90A7E552}"/>
                    </a:ext>
                  </a:extLst>
                </p14:cNvPr>
                <p14:cNvContentPartPr/>
                <p14:nvPr/>
              </p14:nvContentPartPr>
              <p14:xfrm>
                <a:off x="6503795" y="5342632"/>
                <a:ext cx="99360" cy="69840"/>
              </p14:xfrm>
            </p:contentPart>
          </mc:Choice>
          <mc:Fallback xmlns="">
            <p:pic>
              <p:nvPicPr>
                <p:cNvPr id="13" name="Ink 12">
                  <a:extLst>
                    <a:ext uri="{FF2B5EF4-FFF2-40B4-BE49-F238E27FC236}">
                      <a16:creationId xmlns:a16="http://schemas.microsoft.com/office/drawing/2014/main" id="{5E0971F1-42E9-FCB9-5362-B0CA90A7E552}"/>
                    </a:ext>
                  </a:extLst>
                </p:cNvPr>
                <p:cNvPicPr/>
                <p:nvPr/>
              </p:nvPicPr>
              <p:blipFill>
                <a:blip r:embed="rId21"/>
                <a:stretch>
                  <a:fillRect/>
                </a:stretch>
              </p:blipFill>
              <p:spPr>
                <a:xfrm>
                  <a:off x="6495155" y="5333632"/>
                  <a:ext cx="117000" cy="87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2">
              <p14:nvContentPartPr>
                <p14:cNvPr id="14" name="Ink 13">
                  <a:extLst>
                    <a:ext uri="{FF2B5EF4-FFF2-40B4-BE49-F238E27FC236}">
                      <a16:creationId xmlns:a16="http://schemas.microsoft.com/office/drawing/2014/main" id="{B5088D46-F021-CD4B-19EB-DE54600D29DF}"/>
                    </a:ext>
                  </a:extLst>
                </p14:cNvPr>
                <p14:cNvContentPartPr/>
                <p14:nvPr/>
              </p14:nvContentPartPr>
              <p14:xfrm>
                <a:off x="6649235" y="4896232"/>
                <a:ext cx="141120" cy="480240"/>
              </p14:xfrm>
            </p:contentPart>
          </mc:Choice>
          <mc:Fallback xmlns="">
            <p:pic>
              <p:nvPicPr>
                <p:cNvPr id="14" name="Ink 13">
                  <a:extLst>
                    <a:ext uri="{FF2B5EF4-FFF2-40B4-BE49-F238E27FC236}">
                      <a16:creationId xmlns:a16="http://schemas.microsoft.com/office/drawing/2014/main" id="{B5088D46-F021-CD4B-19EB-DE54600D29DF}"/>
                    </a:ext>
                  </a:extLst>
                </p:cNvPr>
                <p:cNvPicPr/>
                <p:nvPr/>
              </p:nvPicPr>
              <p:blipFill>
                <a:blip r:embed="rId23"/>
                <a:stretch>
                  <a:fillRect/>
                </a:stretch>
              </p:blipFill>
              <p:spPr>
                <a:xfrm>
                  <a:off x="6640595" y="4887592"/>
                  <a:ext cx="158760" cy="497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4">
              <p14:nvContentPartPr>
                <p14:cNvPr id="15" name="Ink 14">
                  <a:extLst>
                    <a:ext uri="{FF2B5EF4-FFF2-40B4-BE49-F238E27FC236}">
                      <a16:creationId xmlns:a16="http://schemas.microsoft.com/office/drawing/2014/main" id="{559522DC-BFF4-B7FB-D704-AF29EE0114DD}"/>
                    </a:ext>
                  </a:extLst>
                </p14:cNvPr>
                <p14:cNvContentPartPr/>
                <p14:nvPr/>
              </p14:nvContentPartPr>
              <p14:xfrm>
                <a:off x="6723755" y="5202232"/>
                <a:ext cx="306000" cy="474840"/>
              </p14:xfrm>
            </p:contentPart>
          </mc:Choice>
          <mc:Fallback xmlns="">
            <p:pic>
              <p:nvPicPr>
                <p:cNvPr id="15" name="Ink 14">
                  <a:extLst>
                    <a:ext uri="{FF2B5EF4-FFF2-40B4-BE49-F238E27FC236}">
                      <a16:creationId xmlns:a16="http://schemas.microsoft.com/office/drawing/2014/main" id="{559522DC-BFF4-B7FB-D704-AF29EE0114DD}"/>
                    </a:ext>
                  </a:extLst>
                </p:cNvPr>
                <p:cNvPicPr/>
                <p:nvPr/>
              </p:nvPicPr>
              <p:blipFill>
                <a:blip r:embed="rId25"/>
                <a:stretch>
                  <a:fillRect/>
                </a:stretch>
              </p:blipFill>
              <p:spPr>
                <a:xfrm>
                  <a:off x="6714755" y="5193592"/>
                  <a:ext cx="323640" cy="492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6">
              <p14:nvContentPartPr>
                <p14:cNvPr id="18" name="Ink 17">
                  <a:extLst>
                    <a:ext uri="{FF2B5EF4-FFF2-40B4-BE49-F238E27FC236}">
                      <a16:creationId xmlns:a16="http://schemas.microsoft.com/office/drawing/2014/main" id="{5729BE08-D2CA-0A5B-EECB-698E3E4AF125}"/>
                    </a:ext>
                  </a:extLst>
                </p14:cNvPr>
                <p14:cNvContentPartPr/>
                <p14:nvPr/>
              </p14:nvContentPartPr>
              <p14:xfrm>
                <a:off x="7337195" y="4943032"/>
                <a:ext cx="393840" cy="412560"/>
              </p14:xfrm>
            </p:contentPart>
          </mc:Choice>
          <mc:Fallback xmlns="">
            <p:pic>
              <p:nvPicPr>
                <p:cNvPr id="18" name="Ink 17">
                  <a:extLst>
                    <a:ext uri="{FF2B5EF4-FFF2-40B4-BE49-F238E27FC236}">
                      <a16:creationId xmlns:a16="http://schemas.microsoft.com/office/drawing/2014/main" id="{5729BE08-D2CA-0A5B-EECB-698E3E4AF125}"/>
                    </a:ext>
                  </a:extLst>
                </p:cNvPr>
                <p:cNvPicPr/>
                <p:nvPr/>
              </p:nvPicPr>
              <p:blipFill>
                <a:blip r:embed="rId27"/>
                <a:stretch>
                  <a:fillRect/>
                </a:stretch>
              </p:blipFill>
              <p:spPr>
                <a:xfrm>
                  <a:off x="7328195" y="4934392"/>
                  <a:ext cx="411480" cy="430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8">
              <p14:nvContentPartPr>
                <p14:cNvPr id="19" name="Ink 18">
                  <a:extLst>
                    <a:ext uri="{FF2B5EF4-FFF2-40B4-BE49-F238E27FC236}">
                      <a16:creationId xmlns:a16="http://schemas.microsoft.com/office/drawing/2014/main" id="{674835EC-BDB7-750C-46F9-17F5BB7422A4}"/>
                    </a:ext>
                  </a:extLst>
                </p14:cNvPr>
                <p14:cNvContentPartPr/>
                <p14:nvPr/>
              </p14:nvContentPartPr>
              <p14:xfrm>
                <a:off x="7380035" y="5194312"/>
                <a:ext cx="213840" cy="59760"/>
              </p14:xfrm>
            </p:contentPart>
          </mc:Choice>
          <mc:Fallback xmlns="">
            <p:pic>
              <p:nvPicPr>
                <p:cNvPr id="19" name="Ink 18">
                  <a:extLst>
                    <a:ext uri="{FF2B5EF4-FFF2-40B4-BE49-F238E27FC236}">
                      <a16:creationId xmlns:a16="http://schemas.microsoft.com/office/drawing/2014/main" id="{674835EC-BDB7-750C-46F9-17F5BB7422A4}"/>
                    </a:ext>
                  </a:extLst>
                </p:cNvPr>
                <p:cNvPicPr/>
                <p:nvPr/>
              </p:nvPicPr>
              <p:blipFill>
                <a:blip r:embed="rId29"/>
                <a:stretch>
                  <a:fillRect/>
                </a:stretch>
              </p:blipFill>
              <p:spPr>
                <a:xfrm>
                  <a:off x="7371395" y="5185312"/>
                  <a:ext cx="231480" cy="77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0">
              <p14:nvContentPartPr>
                <p14:cNvPr id="20" name="Ink 19">
                  <a:extLst>
                    <a:ext uri="{FF2B5EF4-FFF2-40B4-BE49-F238E27FC236}">
                      <a16:creationId xmlns:a16="http://schemas.microsoft.com/office/drawing/2014/main" id="{8D0A0ABB-9A63-3746-A859-67DB68874B8A}"/>
                    </a:ext>
                  </a:extLst>
                </p14:cNvPr>
                <p14:cNvContentPartPr/>
                <p14:nvPr/>
              </p14:nvContentPartPr>
              <p14:xfrm>
                <a:off x="7726715" y="4918192"/>
                <a:ext cx="312840" cy="363600"/>
              </p14:xfrm>
            </p:contentPart>
          </mc:Choice>
          <mc:Fallback xmlns="">
            <p:pic>
              <p:nvPicPr>
                <p:cNvPr id="20" name="Ink 19">
                  <a:extLst>
                    <a:ext uri="{FF2B5EF4-FFF2-40B4-BE49-F238E27FC236}">
                      <a16:creationId xmlns:a16="http://schemas.microsoft.com/office/drawing/2014/main" id="{8D0A0ABB-9A63-3746-A859-67DB68874B8A}"/>
                    </a:ext>
                  </a:extLst>
                </p:cNvPr>
                <p:cNvPicPr/>
                <p:nvPr/>
              </p:nvPicPr>
              <p:blipFill>
                <a:blip r:embed="rId31"/>
                <a:stretch>
                  <a:fillRect/>
                </a:stretch>
              </p:blipFill>
              <p:spPr>
                <a:xfrm>
                  <a:off x="7717715" y="4909192"/>
                  <a:ext cx="330480" cy="381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2">
              <p14:nvContentPartPr>
                <p14:cNvPr id="21" name="Ink 20">
                  <a:extLst>
                    <a:ext uri="{FF2B5EF4-FFF2-40B4-BE49-F238E27FC236}">
                      <a16:creationId xmlns:a16="http://schemas.microsoft.com/office/drawing/2014/main" id="{AA9A31CB-94D3-D7EC-CD5E-6CACB1F8F454}"/>
                    </a:ext>
                  </a:extLst>
                </p14:cNvPr>
                <p14:cNvContentPartPr/>
                <p14:nvPr/>
              </p14:nvContentPartPr>
              <p14:xfrm>
                <a:off x="8026595" y="4826392"/>
                <a:ext cx="264600" cy="429840"/>
              </p14:xfrm>
            </p:contentPart>
          </mc:Choice>
          <mc:Fallback xmlns="">
            <p:pic>
              <p:nvPicPr>
                <p:cNvPr id="21" name="Ink 20">
                  <a:extLst>
                    <a:ext uri="{FF2B5EF4-FFF2-40B4-BE49-F238E27FC236}">
                      <a16:creationId xmlns:a16="http://schemas.microsoft.com/office/drawing/2014/main" id="{AA9A31CB-94D3-D7EC-CD5E-6CACB1F8F454}"/>
                    </a:ext>
                  </a:extLst>
                </p:cNvPr>
                <p:cNvPicPr/>
                <p:nvPr/>
              </p:nvPicPr>
              <p:blipFill>
                <a:blip r:embed="rId33"/>
                <a:stretch>
                  <a:fillRect/>
                </a:stretch>
              </p:blipFill>
              <p:spPr>
                <a:xfrm>
                  <a:off x="8017955" y="4817392"/>
                  <a:ext cx="282240" cy="447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4">
              <p14:nvContentPartPr>
                <p14:cNvPr id="22" name="Ink 21">
                  <a:extLst>
                    <a:ext uri="{FF2B5EF4-FFF2-40B4-BE49-F238E27FC236}">
                      <a16:creationId xmlns:a16="http://schemas.microsoft.com/office/drawing/2014/main" id="{5A138CA7-A896-3018-26EE-34F1D9766362}"/>
                    </a:ext>
                  </a:extLst>
                </p14:cNvPr>
                <p14:cNvContentPartPr/>
                <p14:nvPr/>
              </p14:nvContentPartPr>
              <p14:xfrm>
                <a:off x="7400915" y="5248672"/>
                <a:ext cx="29880" cy="163800"/>
              </p14:xfrm>
            </p:contentPart>
          </mc:Choice>
          <mc:Fallback xmlns="">
            <p:pic>
              <p:nvPicPr>
                <p:cNvPr id="22" name="Ink 21">
                  <a:extLst>
                    <a:ext uri="{FF2B5EF4-FFF2-40B4-BE49-F238E27FC236}">
                      <a16:creationId xmlns:a16="http://schemas.microsoft.com/office/drawing/2014/main" id="{5A138CA7-A896-3018-26EE-34F1D9766362}"/>
                    </a:ext>
                  </a:extLst>
                </p:cNvPr>
                <p:cNvPicPr/>
                <p:nvPr/>
              </p:nvPicPr>
              <p:blipFill>
                <a:blip r:embed="rId35"/>
                <a:stretch>
                  <a:fillRect/>
                </a:stretch>
              </p:blipFill>
              <p:spPr>
                <a:xfrm>
                  <a:off x="7391915" y="5239672"/>
                  <a:ext cx="47520" cy="181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6">
              <p14:nvContentPartPr>
                <p14:cNvPr id="23" name="Ink 22">
                  <a:extLst>
                    <a:ext uri="{FF2B5EF4-FFF2-40B4-BE49-F238E27FC236}">
                      <a16:creationId xmlns:a16="http://schemas.microsoft.com/office/drawing/2014/main" id="{FE3BFAA7-07C7-510A-300E-FB85C2FEABC2}"/>
                    </a:ext>
                  </a:extLst>
                </p14:cNvPr>
                <p14:cNvContentPartPr/>
                <p14:nvPr/>
              </p14:nvContentPartPr>
              <p14:xfrm>
                <a:off x="6289955" y="5820712"/>
                <a:ext cx="117000" cy="271800"/>
              </p14:xfrm>
            </p:contentPart>
          </mc:Choice>
          <mc:Fallback xmlns="">
            <p:pic>
              <p:nvPicPr>
                <p:cNvPr id="23" name="Ink 22">
                  <a:extLst>
                    <a:ext uri="{FF2B5EF4-FFF2-40B4-BE49-F238E27FC236}">
                      <a16:creationId xmlns:a16="http://schemas.microsoft.com/office/drawing/2014/main" id="{FE3BFAA7-07C7-510A-300E-FB85C2FEABC2}"/>
                    </a:ext>
                  </a:extLst>
                </p:cNvPr>
                <p:cNvPicPr/>
                <p:nvPr/>
              </p:nvPicPr>
              <p:blipFill>
                <a:blip r:embed="rId37"/>
                <a:stretch>
                  <a:fillRect/>
                </a:stretch>
              </p:blipFill>
              <p:spPr>
                <a:xfrm>
                  <a:off x="6280955" y="5812072"/>
                  <a:ext cx="134640" cy="289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8">
              <p14:nvContentPartPr>
                <p14:cNvPr id="24" name="Ink 23">
                  <a:extLst>
                    <a:ext uri="{FF2B5EF4-FFF2-40B4-BE49-F238E27FC236}">
                      <a16:creationId xmlns:a16="http://schemas.microsoft.com/office/drawing/2014/main" id="{23AF4B5C-EFFE-B6CC-3B2F-0D4D96CABA04}"/>
                    </a:ext>
                  </a:extLst>
                </p14:cNvPr>
                <p14:cNvContentPartPr/>
                <p14:nvPr/>
              </p14:nvContentPartPr>
              <p14:xfrm>
                <a:off x="6491915" y="5709832"/>
                <a:ext cx="141120" cy="327960"/>
              </p14:xfrm>
            </p:contentPart>
          </mc:Choice>
          <mc:Fallback xmlns="">
            <p:pic>
              <p:nvPicPr>
                <p:cNvPr id="24" name="Ink 23">
                  <a:extLst>
                    <a:ext uri="{FF2B5EF4-FFF2-40B4-BE49-F238E27FC236}">
                      <a16:creationId xmlns:a16="http://schemas.microsoft.com/office/drawing/2014/main" id="{23AF4B5C-EFFE-B6CC-3B2F-0D4D96CABA04}"/>
                    </a:ext>
                  </a:extLst>
                </p:cNvPr>
                <p:cNvPicPr/>
                <p:nvPr/>
              </p:nvPicPr>
              <p:blipFill>
                <a:blip r:embed="rId39"/>
                <a:stretch>
                  <a:fillRect/>
                </a:stretch>
              </p:blipFill>
              <p:spPr>
                <a:xfrm>
                  <a:off x="6483275" y="5701192"/>
                  <a:ext cx="158760" cy="345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0">
              <p14:nvContentPartPr>
                <p14:cNvPr id="25" name="Ink 24">
                  <a:extLst>
                    <a:ext uri="{FF2B5EF4-FFF2-40B4-BE49-F238E27FC236}">
                      <a16:creationId xmlns:a16="http://schemas.microsoft.com/office/drawing/2014/main" id="{1D376589-94D1-E7DC-6F82-DD68E7FAD0FC}"/>
                    </a:ext>
                  </a:extLst>
                </p14:cNvPr>
                <p14:cNvContentPartPr/>
                <p14:nvPr/>
              </p14:nvContentPartPr>
              <p14:xfrm>
                <a:off x="6479315" y="5867152"/>
                <a:ext cx="165240" cy="89280"/>
              </p14:xfrm>
            </p:contentPart>
          </mc:Choice>
          <mc:Fallback xmlns="">
            <p:pic>
              <p:nvPicPr>
                <p:cNvPr id="25" name="Ink 24">
                  <a:extLst>
                    <a:ext uri="{FF2B5EF4-FFF2-40B4-BE49-F238E27FC236}">
                      <a16:creationId xmlns:a16="http://schemas.microsoft.com/office/drawing/2014/main" id="{1D376589-94D1-E7DC-6F82-DD68E7FAD0FC}"/>
                    </a:ext>
                  </a:extLst>
                </p:cNvPr>
                <p:cNvPicPr/>
                <p:nvPr/>
              </p:nvPicPr>
              <p:blipFill>
                <a:blip r:embed="rId41"/>
                <a:stretch>
                  <a:fillRect/>
                </a:stretch>
              </p:blipFill>
              <p:spPr>
                <a:xfrm>
                  <a:off x="6470675" y="5858152"/>
                  <a:ext cx="182880" cy="106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2">
              <p14:nvContentPartPr>
                <p14:cNvPr id="26" name="Ink 25">
                  <a:extLst>
                    <a:ext uri="{FF2B5EF4-FFF2-40B4-BE49-F238E27FC236}">
                      <a16:creationId xmlns:a16="http://schemas.microsoft.com/office/drawing/2014/main" id="{191BA4D7-6ADA-E11A-E0B3-F7CED6CC8042}"/>
                    </a:ext>
                  </a:extLst>
                </p14:cNvPr>
                <p14:cNvContentPartPr/>
                <p14:nvPr/>
              </p14:nvContentPartPr>
              <p14:xfrm>
                <a:off x="6729155" y="5870752"/>
                <a:ext cx="255240" cy="167040"/>
              </p14:xfrm>
            </p:contentPart>
          </mc:Choice>
          <mc:Fallback xmlns="">
            <p:pic>
              <p:nvPicPr>
                <p:cNvPr id="26" name="Ink 25">
                  <a:extLst>
                    <a:ext uri="{FF2B5EF4-FFF2-40B4-BE49-F238E27FC236}">
                      <a16:creationId xmlns:a16="http://schemas.microsoft.com/office/drawing/2014/main" id="{191BA4D7-6ADA-E11A-E0B3-F7CED6CC8042}"/>
                    </a:ext>
                  </a:extLst>
                </p:cNvPr>
                <p:cNvPicPr/>
                <p:nvPr/>
              </p:nvPicPr>
              <p:blipFill>
                <a:blip r:embed="rId43"/>
                <a:stretch>
                  <a:fillRect/>
                </a:stretch>
              </p:blipFill>
              <p:spPr>
                <a:xfrm>
                  <a:off x="6720515" y="5861752"/>
                  <a:ext cx="272880" cy="184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4">
              <p14:nvContentPartPr>
                <p14:cNvPr id="30" name="Ink 29">
                  <a:extLst>
                    <a:ext uri="{FF2B5EF4-FFF2-40B4-BE49-F238E27FC236}">
                      <a16:creationId xmlns:a16="http://schemas.microsoft.com/office/drawing/2014/main" id="{3DC738F9-9866-5C3C-0CC6-09BD0FD7EAEA}"/>
                    </a:ext>
                  </a:extLst>
                </p14:cNvPr>
                <p14:cNvContentPartPr/>
                <p14:nvPr/>
              </p14:nvContentPartPr>
              <p14:xfrm>
                <a:off x="6942275" y="5732152"/>
                <a:ext cx="205560" cy="225360"/>
              </p14:xfrm>
            </p:contentPart>
          </mc:Choice>
          <mc:Fallback xmlns="">
            <p:pic>
              <p:nvPicPr>
                <p:cNvPr id="30" name="Ink 29">
                  <a:extLst>
                    <a:ext uri="{FF2B5EF4-FFF2-40B4-BE49-F238E27FC236}">
                      <a16:creationId xmlns:a16="http://schemas.microsoft.com/office/drawing/2014/main" id="{3DC738F9-9866-5C3C-0CC6-09BD0FD7EAEA}"/>
                    </a:ext>
                  </a:extLst>
                </p:cNvPr>
                <p:cNvPicPr/>
                <p:nvPr/>
              </p:nvPicPr>
              <p:blipFill>
                <a:blip r:embed="rId45"/>
                <a:stretch>
                  <a:fillRect/>
                </a:stretch>
              </p:blipFill>
              <p:spPr>
                <a:xfrm>
                  <a:off x="6933635" y="5723152"/>
                  <a:ext cx="223200" cy="243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6">
              <p14:nvContentPartPr>
                <p14:cNvPr id="31" name="Ink 30">
                  <a:extLst>
                    <a:ext uri="{FF2B5EF4-FFF2-40B4-BE49-F238E27FC236}">
                      <a16:creationId xmlns:a16="http://schemas.microsoft.com/office/drawing/2014/main" id="{81DFB57F-6E63-3D70-9EA1-0E6075016953}"/>
                    </a:ext>
                  </a:extLst>
                </p14:cNvPr>
                <p14:cNvContentPartPr/>
                <p14:nvPr/>
              </p14:nvContentPartPr>
              <p14:xfrm>
                <a:off x="7121915" y="5866432"/>
                <a:ext cx="140400" cy="48600"/>
              </p14:xfrm>
            </p:contentPart>
          </mc:Choice>
          <mc:Fallback xmlns="">
            <p:pic>
              <p:nvPicPr>
                <p:cNvPr id="31" name="Ink 30">
                  <a:extLst>
                    <a:ext uri="{FF2B5EF4-FFF2-40B4-BE49-F238E27FC236}">
                      <a16:creationId xmlns:a16="http://schemas.microsoft.com/office/drawing/2014/main" id="{81DFB57F-6E63-3D70-9EA1-0E6075016953}"/>
                    </a:ext>
                  </a:extLst>
                </p:cNvPr>
                <p:cNvPicPr/>
                <p:nvPr/>
              </p:nvPicPr>
              <p:blipFill>
                <a:blip r:embed="rId47"/>
                <a:stretch>
                  <a:fillRect/>
                </a:stretch>
              </p:blipFill>
              <p:spPr>
                <a:xfrm>
                  <a:off x="7112915" y="5857432"/>
                  <a:ext cx="158040" cy="66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8">
              <p14:nvContentPartPr>
                <p14:cNvPr id="32" name="Ink 31">
                  <a:extLst>
                    <a:ext uri="{FF2B5EF4-FFF2-40B4-BE49-F238E27FC236}">
                      <a16:creationId xmlns:a16="http://schemas.microsoft.com/office/drawing/2014/main" id="{1EC3219A-B4A3-3029-5118-E1AAFC6E9317}"/>
                    </a:ext>
                  </a:extLst>
                </p14:cNvPr>
                <p14:cNvContentPartPr/>
                <p14:nvPr/>
              </p14:nvContentPartPr>
              <p14:xfrm>
                <a:off x="7279235" y="5760592"/>
                <a:ext cx="271440" cy="115560"/>
              </p14:xfrm>
            </p:contentPart>
          </mc:Choice>
          <mc:Fallback xmlns="">
            <p:pic>
              <p:nvPicPr>
                <p:cNvPr id="32" name="Ink 31">
                  <a:extLst>
                    <a:ext uri="{FF2B5EF4-FFF2-40B4-BE49-F238E27FC236}">
                      <a16:creationId xmlns:a16="http://schemas.microsoft.com/office/drawing/2014/main" id="{1EC3219A-B4A3-3029-5118-E1AAFC6E9317}"/>
                    </a:ext>
                  </a:extLst>
                </p:cNvPr>
                <p:cNvPicPr/>
                <p:nvPr/>
              </p:nvPicPr>
              <p:blipFill>
                <a:blip r:embed="rId49"/>
                <a:stretch>
                  <a:fillRect/>
                </a:stretch>
              </p:blipFill>
              <p:spPr>
                <a:xfrm>
                  <a:off x="7270595" y="5751952"/>
                  <a:ext cx="289080" cy="133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0">
              <p14:nvContentPartPr>
                <p14:cNvPr id="33" name="Ink 32">
                  <a:extLst>
                    <a:ext uri="{FF2B5EF4-FFF2-40B4-BE49-F238E27FC236}">
                      <a16:creationId xmlns:a16="http://schemas.microsoft.com/office/drawing/2014/main" id="{5BCAC304-F1AC-6FB4-65A2-E7EE569390E9}"/>
                    </a:ext>
                  </a:extLst>
                </p14:cNvPr>
                <p14:cNvContentPartPr/>
                <p14:nvPr/>
              </p14:nvContentPartPr>
              <p14:xfrm>
                <a:off x="7489115" y="5530912"/>
                <a:ext cx="351360" cy="289440"/>
              </p14:xfrm>
            </p:contentPart>
          </mc:Choice>
          <mc:Fallback xmlns="">
            <p:pic>
              <p:nvPicPr>
                <p:cNvPr id="33" name="Ink 32">
                  <a:extLst>
                    <a:ext uri="{FF2B5EF4-FFF2-40B4-BE49-F238E27FC236}">
                      <a16:creationId xmlns:a16="http://schemas.microsoft.com/office/drawing/2014/main" id="{5BCAC304-F1AC-6FB4-65A2-E7EE569390E9}"/>
                    </a:ext>
                  </a:extLst>
                </p:cNvPr>
                <p:cNvPicPr/>
                <p:nvPr/>
              </p:nvPicPr>
              <p:blipFill>
                <a:blip r:embed="rId51"/>
                <a:stretch>
                  <a:fillRect/>
                </a:stretch>
              </p:blipFill>
              <p:spPr>
                <a:xfrm>
                  <a:off x="7480475" y="5521912"/>
                  <a:ext cx="369000" cy="307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2">
              <p14:nvContentPartPr>
                <p14:cNvPr id="34" name="Ink 33">
                  <a:extLst>
                    <a:ext uri="{FF2B5EF4-FFF2-40B4-BE49-F238E27FC236}">
                      <a16:creationId xmlns:a16="http://schemas.microsoft.com/office/drawing/2014/main" id="{4BE87009-6BFB-7C68-1AE8-9C312FF122E7}"/>
                    </a:ext>
                  </a:extLst>
                </p14:cNvPr>
                <p14:cNvContentPartPr/>
                <p14:nvPr/>
              </p14:nvContentPartPr>
              <p14:xfrm>
                <a:off x="7857755" y="5670952"/>
                <a:ext cx="145080" cy="98640"/>
              </p14:xfrm>
            </p:contentPart>
          </mc:Choice>
          <mc:Fallback xmlns="">
            <p:pic>
              <p:nvPicPr>
                <p:cNvPr id="34" name="Ink 33">
                  <a:extLst>
                    <a:ext uri="{FF2B5EF4-FFF2-40B4-BE49-F238E27FC236}">
                      <a16:creationId xmlns:a16="http://schemas.microsoft.com/office/drawing/2014/main" id="{4BE87009-6BFB-7C68-1AE8-9C312FF122E7}"/>
                    </a:ext>
                  </a:extLst>
                </p:cNvPr>
                <p:cNvPicPr/>
                <p:nvPr/>
              </p:nvPicPr>
              <p:blipFill>
                <a:blip r:embed="rId53"/>
                <a:stretch>
                  <a:fillRect/>
                </a:stretch>
              </p:blipFill>
              <p:spPr>
                <a:xfrm>
                  <a:off x="7849115" y="5661952"/>
                  <a:ext cx="162720" cy="116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4">
              <p14:nvContentPartPr>
                <p14:cNvPr id="35" name="Ink 34">
                  <a:extLst>
                    <a:ext uri="{FF2B5EF4-FFF2-40B4-BE49-F238E27FC236}">
                      <a16:creationId xmlns:a16="http://schemas.microsoft.com/office/drawing/2014/main" id="{A2AF128B-A773-1EE6-09EF-5792B104A412}"/>
                    </a:ext>
                  </a:extLst>
                </p14:cNvPr>
                <p14:cNvContentPartPr/>
                <p14:nvPr/>
              </p14:nvContentPartPr>
              <p14:xfrm>
                <a:off x="8023355" y="5443792"/>
                <a:ext cx="202320" cy="312120"/>
              </p14:xfrm>
            </p:contentPart>
          </mc:Choice>
          <mc:Fallback xmlns="">
            <p:pic>
              <p:nvPicPr>
                <p:cNvPr id="35" name="Ink 34">
                  <a:extLst>
                    <a:ext uri="{FF2B5EF4-FFF2-40B4-BE49-F238E27FC236}">
                      <a16:creationId xmlns:a16="http://schemas.microsoft.com/office/drawing/2014/main" id="{A2AF128B-A773-1EE6-09EF-5792B104A412}"/>
                    </a:ext>
                  </a:extLst>
                </p:cNvPr>
                <p:cNvPicPr/>
                <p:nvPr/>
              </p:nvPicPr>
              <p:blipFill>
                <a:blip r:embed="rId55"/>
                <a:stretch>
                  <a:fillRect/>
                </a:stretch>
              </p:blipFill>
              <p:spPr>
                <a:xfrm>
                  <a:off x="8014715" y="5434792"/>
                  <a:ext cx="219960" cy="329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6">
              <p14:nvContentPartPr>
                <p14:cNvPr id="36" name="Ink 35">
                  <a:extLst>
                    <a:ext uri="{FF2B5EF4-FFF2-40B4-BE49-F238E27FC236}">
                      <a16:creationId xmlns:a16="http://schemas.microsoft.com/office/drawing/2014/main" id="{D9056657-E61A-67A7-ECA6-C94A31054BC6}"/>
                    </a:ext>
                  </a:extLst>
                </p14:cNvPr>
                <p14:cNvContentPartPr/>
                <p14:nvPr/>
              </p14:nvContentPartPr>
              <p14:xfrm>
                <a:off x="8296955" y="5357032"/>
                <a:ext cx="100080" cy="394200"/>
              </p14:xfrm>
            </p:contentPart>
          </mc:Choice>
          <mc:Fallback xmlns="">
            <p:pic>
              <p:nvPicPr>
                <p:cNvPr id="36" name="Ink 35">
                  <a:extLst>
                    <a:ext uri="{FF2B5EF4-FFF2-40B4-BE49-F238E27FC236}">
                      <a16:creationId xmlns:a16="http://schemas.microsoft.com/office/drawing/2014/main" id="{D9056657-E61A-67A7-ECA6-C94A31054BC6}"/>
                    </a:ext>
                  </a:extLst>
                </p:cNvPr>
                <p:cNvPicPr/>
                <p:nvPr/>
              </p:nvPicPr>
              <p:blipFill>
                <a:blip r:embed="rId57"/>
                <a:stretch>
                  <a:fillRect/>
                </a:stretch>
              </p:blipFill>
              <p:spPr>
                <a:xfrm>
                  <a:off x="8288315" y="5348032"/>
                  <a:ext cx="117720" cy="411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8">
              <p14:nvContentPartPr>
                <p14:cNvPr id="38" name="Ink 37">
                  <a:extLst>
                    <a:ext uri="{FF2B5EF4-FFF2-40B4-BE49-F238E27FC236}">
                      <a16:creationId xmlns:a16="http://schemas.microsoft.com/office/drawing/2014/main" id="{3B3A48D2-FA1C-4FD1-D42F-AC39C1C8BFAD}"/>
                    </a:ext>
                  </a:extLst>
                </p14:cNvPr>
                <p14:cNvContentPartPr/>
                <p14:nvPr/>
              </p14:nvContentPartPr>
              <p14:xfrm>
                <a:off x="8447075" y="5499232"/>
                <a:ext cx="163440" cy="158400"/>
              </p14:xfrm>
            </p:contentPart>
          </mc:Choice>
          <mc:Fallback xmlns="">
            <p:pic>
              <p:nvPicPr>
                <p:cNvPr id="38" name="Ink 37">
                  <a:extLst>
                    <a:ext uri="{FF2B5EF4-FFF2-40B4-BE49-F238E27FC236}">
                      <a16:creationId xmlns:a16="http://schemas.microsoft.com/office/drawing/2014/main" id="{3B3A48D2-FA1C-4FD1-D42F-AC39C1C8BFAD}"/>
                    </a:ext>
                  </a:extLst>
                </p:cNvPr>
                <p:cNvPicPr/>
                <p:nvPr/>
              </p:nvPicPr>
              <p:blipFill>
                <a:blip r:embed="rId59"/>
                <a:stretch>
                  <a:fillRect/>
                </a:stretch>
              </p:blipFill>
              <p:spPr>
                <a:xfrm>
                  <a:off x="8438435" y="5490232"/>
                  <a:ext cx="181080" cy="176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0">
              <p14:nvContentPartPr>
                <p14:cNvPr id="39" name="Ink 38">
                  <a:extLst>
                    <a:ext uri="{FF2B5EF4-FFF2-40B4-BE49-F238E27FC236}">
                      <a16:creationId xmlns:a16="http://schemas.microsoft.com/office/drawing/2014/main" id="{D4221D09-1557-5E0F-B0EC-D55EBD27FB2D}"/>
                    </a:ext>
                  </a:extLst>
                </p14:cNvPr>
                <p14:cNvContentPartPr/>
                <p14:nvPr/>
              </p14:nvContentPartPr>
              <p14:xfrm>
                <a:off x="8603315" y="5432632"/>
                <a:ext cx="212040" cy="127440"/>
              </p14:xfrm>
            </p:contentPart>
          </mc:Choice>
          <mc:Fallback xmlns="">
            <p:pic>
              <p:nvPicPr>
                <p:cNvPr id="39" name="Ink 38">
                  <a:extLst>
                    <a:ext uri="{FF2B5EF4-FFF2-40B4-BE49-F238E27FC236}">
                      <a16:creationId xmlns:a16="http://schemas.microsoft.com/office/drawing/2014/main" id="{D4221D09-1557-5E0F-B0EC-D55EBD27FB2D}"/>
                    </a:ext>
                  </a:extLst>
                </p:cNvPr>
                <p:cNvPicPr/>
                <p:nvPr/>
              </p:nvPicPr>
              <p:blipFill>
                <a:blip r:embed="rId61"/>
                <a:stretch>
                  <a:fillRect/>
                </a:stretch>
              </p:blipFill>
              <p:spPr>
                <a:xfrm>
                  <a:off x="8594315" y="5423632"/>
                  <a:ext cx="229680" cy="145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2">
              <p14:nvContentPartPr>
                <p14:cNvPr id="40" name="Ink 39">
                  <a:extLst>
                    <a:ext uri="{FF2B5EF4-FFF2-40B4-BE49-F238E27FC236}">
                      <a16:creationId xmlns:a16="http://schemas.microsoft.com/office/drawing/2014/main" id="{B3E918B7-4E19-D19C-CA4F-D0744CAC8802}"/>
                    </a:ext>
                  </a:extLst>
                </p14:cNvPr>
                <p14:cNvContentPartPr/>
                <p14:nvPr/>
              </p14:nvContentPartPr>
              <p14:xfrm>
                <a:off x="8843075" y="5264512"/>
                <a:ext cx="174240" cy="309240"/>
              </p14:xfrm>
            </p:contentPart>
          </mc:Choice>
          <mc:Fallback xmlns="">
            <p:pic>
              <p:nvPicPr>
                <p:cNvPr id="40" name="Ink 39">
                  <a:extLst>
                    <a:ext uri="{FF2B5EF4-FFF2-40B4-BE49-F238E27FC236}">
                      <a16:creationId xmlns:a16="http://schemas.microsoft.com/office/drawing/2014/main" id="{B3E918B7-4E19-D19C-CA4F-D0744CAC8802}"/>
                    </a:ext>
                  </a:extLst>
                </p:cNvPr>
                <p:cNvPicPr/>
                <p:nvPr/>
              </p:nvPicPr>
              <p:blipFill>
                <a:blip r:embed="rId63"/>
                <a:stretch>
                  <a:fillRect/>
                </a:stretch>
              </p:blipFill>
              <p:spPr>
                <a:xfrm>
                  <a:off x="8834075" y="5255872"/>
                  <a:ext cx="191880" cy="326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4">
              <p14:nvContentPartPr>
                <p14:cNvPr id="41" name="Ink 40">
                  <a:extLst>
                    <a:ext uri="{FF2B5EF4-FFF2-40B4-BE49-F238E27FC236}">
                      <a16:creationId xmlns:a16="http://schemas.microsoft.com/office/drawing/2014/main" id="{8E41773B-C8CC-6031-E1E4-DC75423CDA05}"/>
                    </a:ext>
                  </a:extLst>
                </p14:cNvPr>
                <p14:cNvContentPartPr/>
                <p14:nvPr/>
              </p14:nvContentPartPr>
              <p14:xfrm>
                <a:off x="8207675" y="5898832"/>
                <a:ext cx="125640" cy="224280"/>
              </p14:xfrm>
            </p:contentPart>
          </mc:Choice>
          <mc:Fallback xmlns="">
            <p:pic>
              <p:nvPicPr>
                <p:cNvPr id="41" name="Ink 40">
                  <a:extLst>
                    <a:ext uri="{FF2B5EF4-FFF2-40B4-BE49-F238E27FC236}">
                      <a16:creationId xmlns:a16="http://schemas.microsoft.com/office/drawing/2014/main" id="{8E41773B-C8CC-6031-E1E4-DC75423CDA05}"/>
                    </a:ext>
                  </a:extLst>
                </p:cNvPr>
                <p:cNvPicPr/>
                <p:nvPr/>
              </p:nvPicPr>
              <p:blipFill>
                <a:blip r:embed="rId65"/>
                <a:stretch>
                  <a:fillRect/>
                </a:stretch>
              </p:blipFill>
              <p:spPr>
                <a:xfrm>
                  <a:off x="8199035" y="5890192"/>
                  <a:ext cx="143280" cy="241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6">
              <p14:nvContentPartPr>
                <p14:cNvPr id="42" name="Ink 41">
                  <a:extLst>
                    <a:ext uri="{FF2B5EF4-FFF2-40B4-BE49-F238E27FC236}">
                      <a16:creationId xmlns:a16="http://schemas.microsoft.com/office/drawing/2014/main" id="{6599043E-FF4C-30ED-2F32-AA9CEF9AF15B}"/>
                    </a:ext>
                  </a:extLst>
                </p14:cNvPr>
                <p14:cNvContentPartPr/>
                <p14:nvPr/>
              </p14:nvContentPartPr>
              <p14:xfrm>
                <a:off x="8346995" y="6178552"/>
                <a:ext cx="32040" cy="11160"/>
              </p14:xfrm>
            </p:contentPart>
          </mc:Choice>
          <mc:Fallback xmlns="">
            <p:pic>
              <p:nvPicPr>
                <p:cNvPr id="42" name="Ink 41">
                  <a:extLst>
                    <a:ext uri="{FF2B5EF4-FFF2-40B4-BE49-F238E27FC236}">
                      <a16:creationId xmlns:a16="http://schemas.microsoft.com/office/drawing/2014/main" id="{6599043E-FF4C-30ED-2F32-AA9CEF9AF15B}"/>
                    </a:ext>
                  </a:extLst>
                </p:cNvPr>
                <p:cNvPicPr/>
                <p:nvPr/>
              </p:nvPicPr>
              <p:blipFill>
                <a:blip r:embed="rId67"/>
                <a:stretch>
                  <a:fillRect/>
                </a:stretch>
              </p:blipFill>
              <p:spPr>
                <a:xfrm>
                  <a:off x="8337995" y="6169912"/>
                  <a:ext cx="49680" cy="28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8">
              <p14:nvContentPartPr>
                <p14:cNvPr id="43" name="Ink 42">
                  <a:extLst>
                    <a:ext uri="{FF2B5EF4-FFF2-40B4-BE49-F238E27FC236}">
                      <a16:creationId xmlns:a16="http://schemas.microsoft.com/office/drawing/2014/main" id="{ACFFDA2F-DB5F-964A-E554-7C200B381E5B}"/>
                    </a:ext>
                  </a:extLst>
                </p14:cNvPr>
                <p14:cNvContentPartPr/>
                <p14:nvPr/>
              </p14:nvContentPartPr>
              <p14:xfrm>
                <a:off x="8429435" y="5812432"/>
                <a:ext cx="68760" cy="254520"/>
              </p14:xfrm>
            </p:contentPart>
          </mc:Choice>
          <mc:Fallback xmlns="">
            <p:pic>
              <p:nvPicPr>
                <p:cNvPr id="43" name="Ink 42">
                  <a:extLst>
                    <a:ext uri="{FF2B5EF4-FFF2-40B4-BE49-F238E27FC236}">
                      <a16:creationId xmlns:a16="http://schemas.microsoft.com/office/drawing/2014/main" id="{ACFFDA2F-DB5F-964A-E554-7C200B381E5B}"/>
                    </a:ext>
                  </a:extLst>
                </p:cNvPr>
                <p:cNvPicPr/>
                <p:nvPr/>
              </p:nvPicPr>
              <p:blipFill>
                <a:blip r:embed="rId69"/>
                <a:stretch>
                  <a:fillRect/>
                </a:stretch>
              </p:blipFill>
              <p:spPr>
                <a:xfrm>
                  <a:off x="8420435" y="5803792"/>
                  <a:ext cx="86400" cy="272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0">
              <p14:nvContentPartPr>
                <p14:cNvPr id="44" name="Ink 43">
                  <a:extLst>
                    <a:ext uri="{FF2B5EF4-FFF2-40B4-BE49-F238E27FC236}">
                      <a16:creationId xmlns:a16="http://schemas.microsoft.com/office/drawing/2014/main" id="{9B33D63E-81FB-FB17-ED11-2719A372C427}"/>
                    </a:ext>
                  </a:extLst>
                </p14:cNvPr>
                <p14:cNvContentPartPr/>
                <p14:nvPr/>
              </p14:nvContentPartPr>
              <p14:xfrm>
                <a:off x="8528795" y="6181072"/>
                <a:ext cx="16560" cy="2160"/>
              </p14:xfrm>
            </p:contentPart>
          </mc:Choice>
          <mc:Fallback xmlns="">
            <p:pic>
              <p:nvPicPr>
                <p:cNvPr id="44" name="Ink 43">
                  <a:extLst>
                    <a:ext uri="{FF2B5EF4-FFF2-40B4-BE49-F238E27FC236}">
                      <a16:creationId xmlns:a16="http://schemas.microsoft.com/office/drawing/2014/main" id="{9B33D63E-81FB-FB17-ED11-2719A372C427}"/>
                    </a:ext>
                  </a:extLst>
                </p:cNvPr>
                <p:cNvPicPr/>
                <p:nvPr/>
              </p:nvPicPr>
              <p:blipFill>
                <a:blip r:embed="rId71"/>
                <a:stretch>
                  <a:fillRect/>
                </a:stretch>
              </p:blipFill>
              <p:spPr>
                <a:xfrm>
                  <a:off x="8520155" y="6172432"/>
                  <a:ext cx="34200" cy="19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2">
              <p14:nvContentPartPr>
                <p14:cNvPr id="45" name="Ink 44">
                  <a:extLst>
                    <a:ext uri="{FF2B5EF4-FFF2-40B4-BE49-F238E27FC236}">
                      <a16:creationId xmlns:a16="http://schemas.microsoft.com/office/drawing/2014/main" id="{D40CC267-DB7A-8623-6115-343F601FC46F}"/>
                    </a:ext>
                  </a:extLst>
                </p14:cNvPr>
                <p14:cNvContentPartPr/>
                <p14:nvPr/>
              </p14:nvContentPartPr>
              <p14:xfrm>
                <a:off x="8584595" y="5775712"/>
                <a:ext cx="155520" cy="303120"/>
              </p14:xfrm>
            </p:contentPart>
          </mc:Choice>
          <mc:Fallback xmlns="">
            <p:pic>
              <p:nvPicPr>
                <p:cNvPr id="45" name="Ink 44">
                  <a:extLst>
                    <a:ext uri="{FF2B5EF4-FFF2-40B4-BE49-F238E27FC236}">
                      <a16:creationId xmlns:a16="http://schemas.microsoft.com/office/drawing/2014/main" id="{D40CC267-DB7A-8623-6115-343F601FC46F}"/>
                    </a:ext>
                  </a:extLst>
                </p:cNvPr>
                <p:cNvPicPr/>
                <p:nvPr/>
              </p:nvPicPr>
              <p:blipFill>
                <a:blip r:embed="rId73"/>
                <a:stretch>
                  <a:fillRect/>
                </a:stretch>
              </p:blipFill>
              <p:spPr>
                <a:xfrm>
                  <a:off x="8575595" y="5767072"/>
                  <a:ext cx="173160" cy="320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4">
              <p14:nvContentPartPr>
                <p14:cNvPr id="46" name="Ink 45">
                  <a:extLst>
                    <a:ext uri="{FF2B5EF4-FFF2-40B4-BE49-F238E27FC236}">
                      <a16:creationId xmlns:a16="http://schemas.microsoft.com/office/drawing/2014/main" id="{B7C594B0-D460-D051-A540-717DF9C0BE21}"/>
                    </a:ext>
                  </a:extLst>
                </p14:cNvPr>
                <p14:cNvContentPartPr/>
                <p14:nvPr/>
              </p14:nvContentPartPr>
              <p14:xfrm>
                <a:off x="8744795" y="6176752"/>
                <a:ext cx="16560" cy="25560"/>
              </p14:xfrm>
            </p:contentPart>
          </mc:Choice>
          <mc:Fallback xmlns="">
            <p:pic>
              <p:nvPicPr>
                <p:cNvPr id="46" name="Ink 45">
                  <a:extLst>
                    <a:ext uri="{FF2B5EF4-FFF2-40B4-BE49-F238E27FC236}">
                      <a16:creationId xmlns:a16="http://schemas.microsoft.com/office/drawing/2014/main" id="{B7C594B0-D460-D051-A540-717DF9C0BE21}"/>
                    </a:ext>
                  </a:extLst>
                </p:cNvPr>
                <p:cNvPicPr/>
                <p:nvPr/>
              </p:nvPicPr>
              <p:blipFill>
                <a:blip r:embed="rId75"/>
                <a:stretch>
                  <a:fillRect/>
                </a:stretch>
              </p:blipFill>
              <p:spPr>
                <a:xfrm>
                  <a:off x="8735795" y="6168112"/>
                  <a:ext cx="34200" cy="43200"/>
                </a:xfrm>
                <a:prstGeom prst="rect">
                  <a:avLst/>
                </a:prstGeom>
              </p:spPr>
            </p:pic>
          </mc:Fallback>
        </mc:AlternateContent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>
            <a:extLst>
              <a:ext uri="{FF2B5EF4-FFF2-40B4-BE49-F238E27FC236}">
                <a16:creationId xmlns:a16="http://schemas.microsoft.com/office/drawing/2014/main" id="{B60DCDCD-0B49-4561-B0BF-F099475202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2960" y="286605"/>
            <a:ext cx="7543800" cy="745274"/>
          </a:xfrm>
        </p:spPr>
        <p:txBody>
          <a:bodyPr>
            <a:normAutofit/>
          </a:bodyPr>
          <a:lstStyle/>
          <a:p>
            <a:r>
              <a:rPr lang="en-US" altLang="en-US" dirty="0"/>
              <a:t>Stakeholders</a:t>
            </a:r>
          </a:p>
        </p:txBody>
      </p:sp>
      <p:grpSp>
        <p:nvGrpSpPr>
          <p:cNvPr id="6147" name="Group 22">
            <a:extLst>
              <a:ext uri="{FF2B5EF4-FFF2-40B4-BE49-F238E27FC236}">
                <a16:creationId xmlns:a16="http://schemas.microsoft.com/office/drawing/2014/main" id="{8C633401-8D2C-4465-BF03-A7809B4274CD}"/>
              </a:ext>
            </a:extLst>
          </p:cNvPr>
          <p:cNvGrpSpPr>
            <a:grpSpLocks/>
          </p:cNvGrpSpPr>
          <p:nvPr/>
        </p:nvGrpSpPr>
        <p:grpSpPr bwMode="auto">
          <a:xfrm>
            <a:off x="228600" y="1600200"/>
            <a:ext cx="8272463" cy="4362450"/>
            <a:chOff x="457200" y="1524000"/>
            <a:chExt cx="8272738" cy="4362459"/>
          </a:xfrm>
        </p:grpSpPr>
        <p:cxnSp>
          <p:nvCxnSpPr>
            <p:cNvPr id="6151" name="Straight Connector 4">
              <a:extLst>
                <a:ext uri="{FF2B5EF4-FFF2-40B4-BE49-F238E27FC236}">
                  <a16:creationId xmlns:a16="http://schemas.microsoft.com/office/drawing/2014/main" id="{47D841FF-5A52-46BC-9D6B-708A20EB2407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rot="5400000">
              <a:off x="2552700" y="3695700"/>
              <a:ext cx="3581400" cy="0"/>
            </a:xfrm>
            <a:prstGeom prst="line">
              <a:avLst/>
            </a:prstGeom>
            <a:noFill/>
            <a:ln w="3810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6152" name="Straight Connector 6">
              <a:extLst>
                <a:ext uri="{FF2B5EF4-FFF2-40B4-BE49-F238E27FC236}">
                  <a16:creationId xmlns:a16="http://schemas.microsoft.com/office/drawing/2014/main" id="{9131D42A-B366-4A72-BB63-97E84E6108F8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1981200" y="3657600"/>
              <a:ext cx="4876800" cy="0"/>
            </a:xfrm>
            <a:prstGeom prst="line">
              <a:avLst/>
            </a:prstGeom>
            <a:noFill/>
            <a:ln w="3810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6153" name="TextBox 7">
              <a:extLst>
                <a:ext uri="{FF2B5EF4-FFF2-40B4-BE49-F238E27FC236}">
                  <a16:creationId xmlns:a16="http://schemas.microsoft.com/office/drawing/2014/main" id="{2859B355-E505-4222-A0C8-AFFF8B23E61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57200" y="3429000"/>
              <a:ext cx="1653067" cy="4000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·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-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Wingdings" panose="05000000000000000000" pitchFamily="2" charset="2"/>
                <a:buChar char="§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o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000" b="1"/>
                <a:t>Deployment</a:t>
              </a:r>
            </a:p>
          </p:txBody>
        </p:sp>
        <p:sp>
          <p:nvSpPr>
            <p:cNvPr id="6154" name="TextBox 8">
              <a:extLst>
                <a:ext uri="{FF2B5EF4-FFF2-40B4-BE49-F238E27FC236}">
                  <a16:creationId xmlns:a16="http://schemas.microsoft.com/office/drawing/2014/main" id="{6563C15B-B24B-4C93-95D7-74498EA5202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934200" y="3429000"/>
              <a:ext cx="1795738" cy="4000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·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-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Wingdings" panose="05000000000000000000" pitchFamily="2" charset="2"/>
                <a:buChar char="§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o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000" b="1"/>
                <a:t>Development</a:t>
              </a:r>
            </a:p>
          </p:txBody>
        </p:sp>
        <p:sp>
          <p:nvSpPr>
            <p:cNvPr id="6155" name="TextBox 9">
              <a:extLst>
                <a:ext uri="{FF2B5EF4-FFF2-40B4-BE49-F238E27FC236}">
                  <a16:creationId xmlns:a16="http://schemas.microsoft.com/office/drawing/2014/main" id="{9AD5B84A-2BA2-488F-8A99-DBE2438887E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276600" y="1524000"/>
              <a:ext cx="2422531" cy="4000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·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-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Wingdings" panose="05000000000000000000" pitchFamily="2" charset="2"/>
                <a:buChar char="§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o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000" b="1"/>
                <a:t>Business Problem</a:t>
              </a:r>
            </a:p>
          </p:txBody>
        </p:sp>
        <p:sp>
          <p:nvSpPr>
            <p:cNvPr id="6156" name="TextBox 10">
              <a:extLst>
                <a:ext uri="{FF2B5EF4-FFF2-40B4-BE49-F238E27FC236}">
                  <a16:creationId xmlns:a16="http://schemas.microsoft.com/office/drawing/2014/main" id="{9978303D-EDBF-4070-A403-2FC4BFDA19B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52800" y="5486400"/>
              <a:ext cx="2445166" cy="4000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·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-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Wingdings" panose="05000000000000000000" pitchFamily="2" charset="2"/>
                <a:buChar char="§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o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000" b="1"/>
                <a:t>Technical Solution</a:t>
              </a:r>
            </a:p>
          </p:txBody>
        </p:sp>
        <p:sp>
          <p:nvSpPr>
            <p:cNvPr id="6157" name="TextBox 11">
              <a:extLst>
                <a:ext uri="{FF2B5EF4-FFF2-40B4-BE49-F238E27FC236}">
                  <a16:creationId xmlns:a16="http://schemas.microsoft.com/office/drawing/2014/main" id="{DBA40FB1-0CEE-4C9B-B030-12BBBB3B9BD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33600" y="2362200"/>
              <a:ext cx="1390124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·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-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Wingdings" panose="05000000000000000000" pitchFamily="2" charset="2"/>
                <a:buChar char="§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o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 b="1">
                  <a:solidFill>
                    <a:srgbClr val="004C22"/>
                  </a:solidFill>
                </a:rPr>
                <a:t>Customers</a:t>
              </a:r>
            </a:p>
          </p:txBody>
        </p:sp>
        <p:sp>
          <p:nvSpPr>
            <p:cNvPr id="6158" name="TextBox 12">
              <a:extLst>
                <a:ext uri="{FF2B5EF4-FFF2-40B4-BE49-F238E27FC236}">
                  <a16:creationId xmlns:a16="http://schemas.microsoft.com/office/drawing/2014/main" id="{19A88D23-FC67-46D4-B7D3-3FF44DD9128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86000" y="2743200"/>
              <a:ext cx="825867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·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-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Wingdings" panose="05000000000000000000" pitchFamily="2" charset="2"/>
                <a:buChar char="§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o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 b="1">
                  <a:solidFill>
                    <a:srgbClr val="004C22"/>
                  </a:solidFill>
                </a:rPr>
                <a:t>Users</a:t>
              </a:r>
            </a:p>
          </p:txBody>
        </p:sp>
        <p:sp>
          <p:nvSpPr>
            <p:cNvPr id="6159" name="TextBox 13">
              <a:extLst>
                <a:ext uri="{FF2B5EF4-FFF2-40B4-BE49-F238E27FC236}">
                  <a16:creationId xmlns:a16="http://schemas.microsoft.com/office/drawing/2014/main" id="{8A2E763F-814B-47A2-8EEC-5B92DB63A3A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10000" y="2362200"/>
              <a:ext cx="1261884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·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-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Wingdings" panose="05000000000000000000" pitchFamily="2" charset="2"/>
                <a:buChar char="§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o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 b="1" dirty="0">
                  <a:solidFill>
                    <a:srgbClr val="004C22"/>
                  </a:solidFill>
                </a:rPr>
                <a:t>Managers</a:t>
              </a:r>
            </a:p>
          </p:txBody>
        </p:sp>
        <p:sp>
          <p:nvSpPr>
            <p:cNvPr id="6160" name="TextBox 14">
              <a:extLst>
                <a:ext uri="{FF2B5EF4-FFF2-40B4-BE49-F238E27FC236}">
                  <a16:creationId xmlns:a16="http://schemas.microsoft.com/office/drawing/2014/main" id="{2661FB5D-D634-4CEA-B975-5B7BFA3377D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flipH="1">
              <a:off x="3810000" y="2895600"/>
              <a:ext cx="1295400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·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-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Wingdings" panose="05000000000000000000" pitchFamily="2" charset="2"/>
                <a:buChar char="§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o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 b="1">
                  <a:solidFill>
                    <a:srgbClr val="004C22"/>
                  </a:solidFill>
                </a:rPr>
                <a:t>Investors</a:t>
              </a:r>
            </a:p>
          </p:txBody>
        </p:sp>
        <p:sp>
          <p:nvSpPr>
            <p:cNvPr id="6161" name="TextBox 15">
              <a:extLst>
                <a:ext uri="{FF2B5EF4-FFF2-40B4-BE49-F238E27FC236}">
                  <a16:creationId xmlns:a16="http://schemas.microsoft.com/office/drawing/2014/main" id="{55A53B83-982F-4AEA-A9FE-B84D7B91DD7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410200" y="2667000"/>
              <a:ext cx="1146468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·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-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Wingdings" panose="05000000000000000000" pitchFamily="2" charset="2"/>
                <a:buChar char="§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o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 b="1">
                  <a:solidFill>
                    <a:srgbClr val="004C22"/>
                  </a:solidFill>
                </a:rPr>
                <a:t>Analysts</a:t>
              </a:r>
            </a:p>
          </p:txBody>
        </p:sp>
        <p:sp>
          <p:nvSpPr>
            <p:cNvPr id="6162" name="TextBox 16">
              <a:extLst>
                <a:ext uri="{FF2B5EF4-FFF2-40B4-BE49-F238E27FC236}">
                  <a16:creationId xmlns:a16="http://schemas.microsoft.com/office/drawing/2014/main" id="{4AFABE8C-53F0-4994-90AF-BBD854B2FC7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24000" y="3962400"/>
              <a:ext cx="2086982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·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-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Wingdings" panose="05000000000000000000" pitchFamily="2" charset="2"/>
                <a:buChar char="§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o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 b="1">
                  <a:solidFill>
                    <a:srgbClr val="004C22"/>
                  </a:solidFill>
                </a:rPr>
                <a:t>Technical</a:t>
              </a:r>
              <a:r>
                <a:rPr lang="en-US" altLang="en-US" sz="1800">
                  <a:solidFill>
                    <a:srgbClr val="004C22"/>
                  </a:solidFill>
                </a:rPr>
                <a:t> </a:t>
              </a:r>
              <a:r>
                <a:rPr lang="en-US" altLang="en-US" sz="1800" b="1">
                  <a:solidFill>
                    <a:srgbClr val="004C22"/>
                  </a:solidFill>
                </a:rPr>
                <a:t>Writers</a:t>
              </a:r>
            </a:p>
          </p:txBody>
        </p:sp>
        <p:sp>
          <p:nvSpPr>
            <p:cNvPr id="6163" name="TextBox 17">
              <a:extLst>
                <a:ext uri="{FF2B5EF4-FFF2-40B4-BE49-F238E27FC236}">
                  <a16:creationId xmlns:a16="http://schemas.microsoft.com/office/drawing/2014/main" id="{57069A51-6107-489C-9A66-77C24A8E6BA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24000" y="4419600"/>
              <a:ext cx="2133918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·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-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Wingdings" panose="05000000000000000000" pitchFamily="2" charset="2"/>
                <a:buChar char="§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o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 b="1">
                  <a:solidFill>
                    <a:srgbClr val="004C22"/>
                  </a:solidFill>
                </a:rPr>
                <a:t>Service</a:t>
              </a:r>
              <a:r>
                <a:rPr lang="en-US" altLang="en-US" sz="1800">
                  <a:solidFill>
                    <a:srgbClr val="004C22"/>
                  </a:solidFill>
                </a:rPr>
                <a:t> </a:t>
              </a:r>
              <a:r>
                <a:rPr lang="en-US" altLang="en-US" sz="1800" b="1">
                  <a:solidFill>
                    <a:srgbClr val="004C22"/>
                  </a:solidFill>
                </a:rPr>
                <a:t>Providers</a:t>
              </a:r>
            </a:p>
          </p:txBody>
        </p:sp>
        <p:sp>
          <p:nvSpPr>
            <p:cNvPr id="6164" name="TextBox 18">
              <a:extLst>
                <a:ext uri="{FF2B5EF4-FFF2-40B4-BE49-F238E27FC236}">
                  <a16:creationId xmlns:a16="http://schemas.microsoft.com/office/drawing/2014/main" id="{3661018D-BE94-4C55-B7D0-F57233C32FB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52800" y="4800600"/>
              <a:ext cx="1467068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·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-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Wingdings" panose="05000000000000000000" pitchFamily="2" charset="2"/>
                <a:buChar char="§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o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 b="1">
                  <a:solidFill>
                    <a:srgbClr val="004C22"/>
                  </a:solidFill>
                </a:rPr>
                <a:t>Maintainers</a:t>
              </a:r>
            </a:p>
          </p:txBody>
        </p:sp>
        <p:sp>
          <p:nvSpPr>
            <p:cNvPr id="6165" name="TextBox 19">
              <a:extLst>
                <a:ext uri="{FF2B5EF4-FFF2-40B4-BE49-F238E27FC236}">
                  <a16:creationId xmlns:a16="http://schemas.microsoft.com/office/drawing/2014/main" id="{5144718E-08F6-4796-813D-650FB8ACB2B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410200" y="4114800"/>
              <a:ext cx="1428596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·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-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Wingdings" panose="05000000000000000000" pitchFamily="2" charset="2"/>
                <a:buChar char="§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o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 b="1">
                  <a:solidFill>
                    <a:srgbClr val="004C22"/>
                  </a:solidFill>
                </a:rPr>
                <a:t>Developers</a:t>
              </a:r>
            </a:p>
          </p:txBody>
        </p:sp>
        <p:sp>
          <p:nvSpPr>
            <p:cNvPr id="6166" name="TextBox 20">
              <a:extLst>
                <a:ext uri="{FF2B5EF4-FFF2-40B4-BE49-F238E27FC236}">
                  <a16:creationId xmlns:a16="http://schemas.microsoft.com/office/drawing/2014/main" id="{26E8384B-BCEC-4049-8DDD-682C3A6CF31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562600" y="4572000"/>
              <a:ext cx="988284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·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Symbol" panose="05050102010706020507" pitchFamily="18" charset="2"/>
                <a:buChar char="-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Font typeface="Wingdings" panose="05000000000000000000" pitchFamily="2" charset="2"/>
                <a:buChar char="§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o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ct val="30000"/>
                </a:spcBef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00447F"/>
                </a:buClr>
                <a:buSzPct val="100000"/>
                <a:buChar char="·"/>
                <a:defRPr sz="21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 b="1">
                  <a:solidFill>
                    <a:srgbClr val="004C22"/>
                  </a:solidFill>
                </a:rPr>
                <a:t>Testers</a:t>
              </a:r>
            </a:p>
          </p:txBody>
        </p:sp>
      </p:grpSp>
      <p:sp>
        <p:nvSpPr>
          <p:cNvPr id="6149" name="TextBox 4">
            <a:extLst>
              <a:ext uri="{FF2B5EF4-FFF2-40B4-BE49-F238E27FC236}">
                <a16:creationId xmlns:a16="http://schemas.microsoft.com/office/drawing/2014/main" id="{553A5D88-D0F9-4C3E-B64B-DEA6841C87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72200" y="815956"/>
            <a:ext cx="2239963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Symbol" panose="05050102010706020507" pitchFamily="18" charset="2"/>
              <a:buChar char="·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Symbol" panose="05050102010706020507" pitchFamily="18" charset="2"/>
              <a:buChar char="-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Font typeface="Wingdings" panose="05000000000000000000" pitchFamily="2" charset="2"/>
              <a:buChar char="§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Char char="o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ct val="30000"/>
              </a:spcBef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Char char="·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i="1" dirty="0">
                <a:solidFill>
                  <a:srgbClr val="00447F"/>
                </a:solidFill>
              </a:rPr>
              <a:t>360 degrees of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i="1" dirty="0">
                <a:solidFill>
                  <a:srgbClr val="00447F"/>
                </a:solidFill>
              </a:rPr>
              <a:t> perspective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7E8FDF8-CE1A-589B-CCBE-1FB9B003F1C7}"/>
              </a:ext>
            </a:extLst>
          </p:cNvPr>
          <p:cNvSpPr txBox="1"/>
          <p:nvPr/>
        </p:nvSpPr>
        <p:spPr>
          <a:xfrm>
            <a:off x="381782" y="5955261"/>
            <a:ext cx="81534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What is a ‘business’ stakeholder?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2000DA2-5A21-A9AC-17DD-51B1D946CDA2}"/>
              </a:ext>
            </a:extLst>
          </p:cNvPr>
          <p:cNvSpPr txBox="1"/>
          <p:nvPr/>
        </p:nvSpPr>
        <p:spPr>
          <a:xfrm>
            <a:off x="6705385" y="2000258"/>
            <a:ext cx="23519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primary concern map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026A90F-6C07-BDF6-E161-01ED091828ED}"/>
              </a:ext>
            </a:extLst>
          </p:cNvPr>
          <p:cNvSpPr txBox="1"/>
          <p:nvPr/>
        </p:nvSpPr>
        <p:spPr>
          <a:xfrm>
            <a:off x="5547066" y="5340921"/>
            <a:ext cx="364074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Conflicting interests:</a:t>
            </a:r>
          </a:p>
          <a:p>
            <a:pPr marL="285750" indent="-285750">
              <a:buFontTx/>
              <a:buChar char="-"/>
            </a:pPr>
            <a:r>
              <a:rPr lang="en-US" dirty="0"/>
              <a:t>Patients – same-day booking</a:t>
            </a:r>
          </a:p>
          <a:p>
            <a:pPr marL="285750" indent="-285750">
              <a:buFontTx/>
              <a:buChar char="-"/>
            </a:pPr>
            <a:r>
              <a:rPr lang="en-US" dirty="0"/>
              <a:t>Doctors – predictable schedule</a:t>
            </a:r>
          </a:p>
        </p:txBody>
      </p:sp>
    </p:spTree>
    <p:extLst>
      <p:ext uri="{BB962C8B-B14F-4D97-AF65-F5344CB8AC3E}">
        <p14:creationId xmlns:p14="http://schemas.microsoft.com/office/powerpoint/2010/main" val="29841008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444C952E-7927-444E-A4B8-0169FBE9FB4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dirty="0"/>
              <a:t>Formulate a Vision, Understand Scope</a:t>
            </a: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7A9F45B4-104C-4FA5-BEE9-5AA9FCF25891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22959" y="1845734"/>
            <a:ext cx="7543801" cy="4631266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dirty="0"/>
              <a:t>Before </a:t>
            </a:r>
            <a:r>
              <a:rPr lang="en-US" dirty="0" err="1"/>
              <a:t>architecturing</a:t>
            </a:r>
            <a:endParaRPr lang="en-US" dirty="0"/>
          </a:p>
          <a:p>
            <a:pPr lvl="1">
              <a:defRPr/>
            </a:pPr>
            <a:r>
              <a:rPr lang="en-US" dirty="0"/>
              <a:t>full understanding  &amp; alignment</a:t>
            </a:r>
          </a:p>
          <a:p>
            <a:pPr lvl="2">
              <a:defRPr/>
            </a:pPr>
            <a:r>
              <a:rPr lang="en-US" sz="1800" dirty="0"/>
              <a:t>stakeholders agreed WHAT problem should be addressed</a:t>
            </a:r>
          </a:p>
          <a:p>
            <a:pPr lvl="1">
              <a:defRPr/>
            </a:pPr>
            <a:r>
              <a:rPr lang="en-US" dirty="0"/>
              <a:t>or else</a:t>
            </a:r>
          </a:p>
          <a:p>
            <a:pPr lvl="2">
              <a:defRPr/>
            </a:pPr>
            <a:r>
              <a:rPr lang="en-US" sz="1800" dirty="0"/>
              <a:t>project drifts</a:t>
            </a:r>
          </a:p>
          <a:p>
            <a:pPr lvl="2">
              <a:defRPr/>
            </a:pPr>
            <a:r>
              <a:rPr lang="en-US" sz="1800" dirty="0"/>
              <a:t>system solves a different problem</a:t>
            </a:r>
          </a:p>
          <a:p>
            <a:pPr lvl="1">
              <a:defRPr/>
            </a:pPr>
            <a:r>
              <a:rPr lang="en-US" dirty="0"/>
              <a:t>e.g., </a:t>
            </a:r>
          </a:p>
          <a:p>
            <a:pPr lvl="2">
              <a:defRPr/>
            </a:pPr>
            <a:r>
              <a:rPr lang="en-US" sz="1800" dirty="0"/>
              <a:t>built: bank app with gamification</a:t>
            </a:r>
          </a:p>
          <a:p>
            <a:pPr lvl="2">
              <a:defRPr/>
            </a:pPr>
            <a:r>
              <a:rPr lang="en-US" sz="1800" dirty="0"/>
              <a:t>customers wanted: fast balance check</a:t>
            </a:r>
          </a:p>
          <a:p>
            <a:pPr lvl="2">
              <a:defRPr/>
            </a:pPr>
            <a:r>
              <a:rPr lang="en-US" sz="1800" dirty="0"/>
              <a:t>wasted: millions of $$$</a:t>
            </a:r>
          </a:p>
          <a:p>
            <a:pPr lvl="2">
              <a:defRPr/>
            </a:pPr>
            <a:r>
              <a:rPr lang="en-US" sz="1800" dirty="0"/>
              <a:t>why: ignored customers’ interests</a:t>
            </a:r>
          </a:p>
          <a:p>
            <a:pPr lvl="2">
              <a:defRPr/>
            </a:pPr>
            <a:endParaRPr lang="en-US" sz="1800" dirty="0"/>
          </a:p>
          <a:p>
            <a:pPr lvl="2">
              <a:defRPr/>
            </a:pPr>
            <a:endParaRPr lang="en-US" sz="1800" dirty="0"/>
          </a:p>
          <a:p>
            <a:pPr lvl="1" eaLnBrk="1" hangingPunct="1">
              <a:buFont typeface="Symbol" panose="05050102010706020507" pitchFamily="18" charset="2"/>
              <a:buNone/>
              <a:defRPr/>
            </a:pPr>
            <a:endParaRPr lang="en-US" dirty="0"/>
          </a:p>
        </p:txBody>
      </p:sp>
      <p:pic>
        <p:nvPicPr>
          <p:cNvPr id="3074" name="Picture 2" descr="Here's A Cool New &quot;Game&quot; To Play That Will Keep You Occupied For The Next  Five Minutes">
            <a:extLst>
              <a:ext uri="{FF2B5EF4-FFF2-40B4-BE49-F238E27FC236}">
                <a16:creationId xmlns:a16="http://schemas.microsoft.com/office/drawing/2014/main" id="{3E212432-67F3-DE09-1045-4EC64A63CD8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5410200" y="2981114"/>
            <a:ext cx="2590800" cy="3238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RIT Course</Template>
  <TotalTime>10821</TotalTime>
  <Words>3838</Words>
  <Application>Microsoft Office PowerPoint</Application>
  <PresentationFormat>On-screen Show (4:3)</PresentationFormat>
  <Paragraphs>697</Paragraphs>
  <Slides>50</Slides>
  <Notes>0</Notes>
  <HiddenSlides>1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50</vt:i4>
      </vt:variant>
    </vt:vector>
  </HeadingPairs>
  <TitlesOfParts>
    <vt:vector size="56" baseType="lpstr">
      <vt:lpstr>Arial</vt:lpstr>
      <vt:lpstr>Calibri</vt:lpstr>
      <vt:lpstr>Calibri Light</vt:lpstr>
      <vt:lpstr>Symbol</vt:lpstr>
      <vt:lpstr>Custom Design</vt:lpstr>
      <vt:lpstr>Retrospect</vt:lpstr>
      <vt:lpstr>Business Context</vt:lpstr>
      <vt:lpstr>Understand Business Context</vt:lpstr>
      <vt:lpstr>Understand Business Context</vt:lpstr>
      <vt:lpstr>Understand Business Context</vt:lpstr>
      <vt:lpstr>Business Drivers</vt:lpstr>
      <vt:lpstr>Business Drivers</vt:lpstr>
      <vt:lpstr>Stakeholders</vt:lpstr>
      <vt:lpstr>Stakeholders</vt:lpstr>
      <vt:lpstr>Formulate a Vision, Understand Scope</vt:lpstr>
      <vt:lpstr>Formulate a Vision, Understand Scope</vt:lpstr>
      <vt:lpstr>Formulate a Vision, Understand Scope</vt:lpstr>
      <vt:lpstr>Formulate a Vision, Understand Scope</vt:lpstr>
      <vt:lpstr>Problem Statement</vt:lpstr>
      <vt:lpstr>Example Problem Statement</vt:lpstr>
      <vt:lpstr>System Purpose</vt:lpstr>
      <vt:lpstr>System Purpose</vt:lpstr>
      <vt:lpstr>Purpose, Advantage, Measurement</vt:lpstr>
      <vt:lpstr>Purpose, Advantage, Measurement</vt:lpstr>
      <vt:lpstr>Purpose, Advantage, Measurement (PAM) Example</vt:lpstr>
      <vt:lpstr>Vision Statement of the Solution</vt:lpstr>
      <vt:lpstr>Vision Statement of the Solution</vt:lpstr>
      <vt:lpstr>Cautions</vt:lpstr>
      <vt:lpstr>Example System Vision Statement (Voting Machine)</vt:lpstr>
      <vt:lpstr>System Scope Analysis</vt:lpstr>
      <vt:lpstr>System Scope Analysis</vt:lpstr>
      <vt:lpstr>System Scope Analysis</vt:lpstr>
      <vt:lpstr>Determine System Boundaries</vt:lpstr>
      <vt:lpstr>System Thinking</vt:lpstr>
      <vt:lpstr>System Thinking</vt:lpstr>
      <vt:lpstr>System Thinking (cont)</vt:lpstr>
      <vt:lpstr>PowerPoint Presentation</vt:lpstr>
      <vt:lpstr>PowerPoint Presentation</vt:lpstr>
      <vt:lpstr>PowerPoint Presentation</vt:lpstr>
      <vt:lpstr>The Context Diagram</vt:lpstr>
      <vt:lpstr>System Scope Representation</vt:lpstr>
      <vt:lpstr>Business Proposal Documents</vt:lpstr>
      <vt:lpstr>Business Proposal Documents</vt:lpstr>
      <vt:lpstr>Business Proposal Documents</vt:lpstr>
      <vt:lpstr>Key factors</vt:lpstr>
      <vt:lpstr>Key factors</vt:lpstr>
      <vt:lpstr>Informal</vt:lpstr>
      <vt:lpstr>Informal</vt:lpstr>
      <vt:lpstr>Business Context -&gt; Requirements</vt:lpstr>
      <vt:lpstr>Business Context -&gt; Requirements</vt:lpstr>
      <vt:lpstr>How to get there?</vt:lpstr>
      <vt:lpstr>Extracting the requirements</vt:lpstr>
      <vt:lpstr>Extracting the requirements</vt:lpstr>
      <vt:lpstr>Extracting the requirements</vt:lpstr>
      <vt:lpstr>Extracting the requirements</vt:lpstr>
      <vt:lpstr>References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Business Context</dc:title>
  <dc:creator>Robert Kuehl</dc:creator>
  <cp:lastModifiedBy>Dmitry Lukyanov</cp:lastModifiedBy>
  <cp:revision>120</cp:revision>
  <dcterms:created xsi:type="dcterms:W3CDTF">2010-03-05T15:31:57Z</dcterms:created>
  <dcterms:modified xsi:type="dcterms:W3CDTF">2025-08-23T19:16:08Z</dcterms:modified>
</cp:coreProperties>
</file>